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15" r:id="rId4"/>
    <p:sldMasterId id="2147484733" r:id="rId5"/>
    <p:sldMasterId id="2147484752" r:id="rId6"/>
  </p:sldMasterIdLst>
  <p:notesMasterIdLst>
    <p:notesMasterId r:id="rId30"/>
  </p:notesMasterIdLst>
  <p:handoutMasterIdLst>
    <p:handoutMasterId r:id="rId31"/>
  </p:handoutMasterIdLst>
  <p:sldIdLst>
    <p:sldId id="777" r:id="rId7"/>
    <p:sldId id="782" r:id="rId8"/>
    <p:sldId id="772" r:id="rId9"/>
    <p:sldId id="770" r:id="rId10"/>
    <p:sldId id="776" r:id="rId11"/>
    <p:sldId id="773" r:id="rId12"/>
    <p:sldId id="785" r:id="rId13"/>
    <p:sldId id="780" r:id="rId14"/>
    <p:sldId id="781" r:id="rId15"/>
    <p:sldId id="790" r:id="rId16"/>
    <p:sldId id="795" r:id="rId17"/>
    <p:sldId id="796" r:id="rId18"/>
    <p:sldId id="791" r:id="rId19"/>
    <p:sldId id="797" r:id="rId20"/>
    <p:sldId id="798" r:id="rId21"/>
    <p:sldId id="792" r:id="rId22"/>
    <p:sldId id="799" r:id="rId23"/>
    <p:sldId id="800" r:id="rId24"/>
    <p:sldId id="793" r:id="rId25"/>
    <p:sldId id="801" r:id="rId26"/>
    <p:sldId id="803" r:id="rId27"/>
    <p:sldId id="786" r:id="rId28"/>
    <p:sldId id="804" r:id="rId29"/>
  </p:sldIdLst>
  <p:sldSz cx="12192000" cy="6858000"/>
  <p:notesSz cx="6797675" cy="9874250"/>
  <p:custDataLst>
    <p:tags r:id="rId32"/>
  </p:custDataLst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tthias Heinrich" initials="MH" lastIdx="1" clrIdx="6">
    <p:extLst>
      <p:ext uri="{19B8F6BF-5375-455C-9EA6-DF929625EA0E}">
        <p15:presenceInfo xmlns:p15="http://schemas.microsoft.com/office/powerpoint/2012/main" userId="S::matthias.heinrich@epfl.ch::11322fa9-1d5e-4d7a-aa3a-b289685ef8a9" providerId="AD"/>
      </p:ext>
    </p:extLst>
  </p:cmAuthor>
  <p:cmAuthor id="1" name="cbinder" initials="c" lastIdx="2" clrIdx="0">
    <p:extLst>
      <p:ext uri="{19B8F6BF-5375-455C-9EA6-DF929625EA0E}">
        <p15:presenceInfo xmlns:p15="http://schemas.microsoft.com/office/powerpoint/2012/main" userId="cbinder" providerId="None"/>
      </p:ext>
    </p:extLst>
  </p:cmAuthor>
  <p:cmAuthor id="8" name="Gloria Serra Coch" initials="GC" lastIdx="1" clrIdx="7">
    <p:extLst>
      <p:ext uri="{19B8F6BF-5375-455C-9EA6-DF929625EA0E}">
        <p15:presenceInfo xmlns:p15="http://schemas.microsoft.com/office/powerpoint/2012/main" userId="S::gloria.serracoch@epfl.ch::4588fb2a-11c4-408f-b1fe-275560e0feb4" providerId="AD"/>
      </p:ext>
    </p:extLst>
  </p:cmAuthor>
  <p:cmAuthor id="2" name="Anna" initials="AP" lastIdx="1" clrIdx="1">
    <p:extLst>
      <p:ext uri="{19B8F6BF-5375-455C-9EA6-DF929625EA0E}">
        <p15:presenceInfo xmlns:p15="http://schemas.microsoft.com/office/powerpoint/2012/main" userId="Anna" providerId="None"/>
      </p:ext>
    </p:extLst>
  </p:cmAuthor>
  <p:cmAuthor id="3" name="fritz" initials="f" lastIdx="1" clrIdx="2">
    <p:extLst>
      <p:ext uri="{19B8F6BF-5375-455C-9EA6-DF929625EA0E}">
        <p15:presenceInfo xmlns:p15="http://schemas.microsoft.com/office/powerpoint/2012/main" userId="fritz" providerId="None"/>
      </p:ext>
    </p:extLst>
  </p:cmAuthor>
  <p:cmAuthor id="4" name="Livia Fritz" initials="LF" lastIdx="3" clrIdx="3">
    <p:extLst>
      <p:ext uri="{19B8F6BF-5375-455C-9EA6-DF929625EA0E}">
        <p15:presenceInfo xmlns:p15="http://schemas.microsoft.com/office/powerpoint/2012/main" userId="Livia Fritz" providerId="None"/>
      </p:ext>
    </p:extLst>
  </p:cmAuthor>
  <p:cmAuthor id="5" name="Fritz Livia Bianca" initials="FLB" lastIdx="1" clrIdx="4">
    <p:extLst>
      <p:ext uri="{19B8F6BF-5375-455C-9EA6-DF929625EA0E}">
        <p15:presenceInfo xmlns:p15="http://schemas.microsoft.com/office/powerpoint/2012/main" userId="S-1-5-21-1520031052-4039005696-160655513-1002" providerId="AD"/>
      </p:ext>
    </p:extLst>
  </p:cmAuthor>
  <p:cmAuthor id="6" name="Claudia R. Binder" initials="CB" lastIdx="2" clrIdx="5">
    <p:extLst>
      <p:ext uri="{19B8F6BF-5375-455C-9EA6-DF929625EA0E}">
        <p15:presenceInfo xmlns:p15="http://schemas.microsoft.com/office/powerpoint/2012/main" userId="S::claudia.binder@epfl.ch::f8134114-26a3-431d-a95f-bb3f8231d6c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268A3E"/>
    <a:srgbClr val="FDEAE1"/>
    <a:srgbClr val="E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7F598-42AF-45AC-8B04-5A508B7973FC}" v="5" dt="2025-04-02T10:57:38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590" autoAdjust="0"/>
  </p:normalViewPr>
  <p:slideViewPr>
    <p:cSldViewPr snapToGrid="0">
      <p:cViewPr varScale="1">
        <p:scale>
          <a:sx n="127" d="100"/>
          <a:sy n="127" d="100"/>
        </p:scale>
        <p:origin x="8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microsoft.com/office/2015/10/relationships/revisionInfo" Target="revisionInfo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ias Heinrich" userId="11322fa9-1d5e-4d7a-aa3a-b289685ef8a9" providerId="ADAL" clId="{3F37F598-42AF-45AC-8B04-5A508B7973FC}"/>
    <pc:docChg chg="custSel delSld modSld">
      <pc:chgData name="Matthias Heinrich" userId="11322fa9-1d5e-4d7a-aa3a-b289685ef8a9" providerId="ADAL" clId="{3F37F598-42AF-45AC-8B04-5A508B7973FC}" dt="2025-04-02T10:57:38.848" v="267" actId="20577"/>
      <pc:docMkLst>
        <pc:docMk/>
      </pc:docMkLst>
      <pc:sldChg chg="modSp mod">
        <pc:chgData name="Matthias Heinrich" userId="11322fa9-1d5e-4d7a-aa3a-b289685ef8a9" providerId="ADAL" clId="{3F37F598-42AF-45AC-8B04-5A508B7973FC}" dt="2025-04-02T09:16:30.762" v="79" actId="20577"/>
        <pc:sldMkLst>
          <pc:docMk/>
          <pc:sldMk cId="3730662800" sldId="776"/>
        </pc:sldMkLst>
        <pc:spChg chg="mod">
          <ac:chgData name="Matthias Heinrich" userId="11322fa9-1d5e-4d7a-aa3a-b289685ef8a9" providerId="ADAL" clId="{3F37F598-42AF-45AC-8B04-5A508B7973FC}" dt="2025-04-02T09:16:30.762" v="79" actId="20577"/>
          <ac:spMkLst>
            <pc:docMk/>
            <pc:sldMk cId="3730662800" sldId="776"/>
            <ac:spMk id="2" creationId="{973E02AD-6223-9B0E-C7FD-652A82319E99}"/>
          </ac:spMkLst>
        </pc:spChg>
      </pc:sldChg>
      <pc:sldChg chg="modSp del mod">
        <pc:chgData name="Matthias Heinrich" userId="11322fa9-1d5e-4d7a-aa3a-b289685ef8a9" providerId="ADAL" clId="{3F37F598-42AF-45AC-8B04-5A508B7973FC}" dt="2025-04-02T09:17:20.746" v="156" actId="47"/>
        <pc:sldMkLst>
          <pc:docMk/>
          <pc:sldMk cId="2393737598" sldId="778"/>
        </pc:sldMkLst>
        <pc:spChg chg="mod">
          <ac:chgData name="Matthias Heinrich" userId="11322fa9-1d5e-4d7a-aa3a-b289685ef8a9" providerId="ADAL" clId="{3F37F598-42AF-45AC-8B04-5A508B7973FC}" dt="2025-04-02T09:17:06.858" v="155" actId="20577"/>
          <ac:spMkLst>
            <pc:docMk/>
            <pc:sldMk cId="2393737598" sldId="778"/>
            <ac:spMk id="8" creationId="{767577D8-9F4A-F1B2-D4B3-77DFCF8A8189}"/>
          </ac:spMkLst>
        </pc:spChg>
      </pc:sldChg>
      <pc:sldChg chg="modSp mod">
        <pc:chgData name="Matthias Heinrich" userId="11322fa9-1d5e-4d7a-aa3a-b289685ef8a9" providerId="ADAL" clId="{3F37F598-42AF-45AC-8B04-5A508B7973FC}" dt="2025-04-02T09:17:46.158" v="213" actId="20577"/>
        <pc:sldMkLst>
          <pc:docMk/>
          <pc:sldMk cId="2364674417" sldId="781"/>
        </pc:sldMkLst>
        <pc:spChg chg="mod">
          <ac:chgData name="Matthias Heinrich" userId="11322fa9-1d5e-4d7a-aa3a-b289685ef8a9" providerId="ADAL" clId="{3F37F598-42AF-45AC-8B04-5A508B7973FC}" dt="2025-04-02T09:17:46.158" v="213" actId="20577"/>
          <ac:spMkLst>
            <pc:docMk/>
            <pc:sldMk cId="2364674417" sldId="781"/>
            <ac:spMk id="8" creationId="{47A6E19C-0930-AC84-FD33-93FCD1DEBABC}"/>
          </ac:spMkLst>
        </pc:spChg>
      </pc:sldChg>
      <pc:sldChg chg="modSp">
        <pc:chgData name="Matthias Heinrich" userId="11322fa9-1d5e-4d7a-aa3a-b289685ef8a9" providerId="ADAL" clId="{3F37F598-42AF-45AC-8B04-5A508B7973FC}" dt="2025-04-02T10:57:38.848" v="267" actId="20577"/>
        <pc:sldMkLst>
          <pc:docMk/>
          <pc:sldMk cId="2581990977" sldId="782"/>
        </pc:sldMkLst>
        <pc:graphicFrameChg chg="mod">
          <ac:chgData name="Matthias Heinrich" userId="11322fa9-1d5e-4d7a-aa3a-b289685ef8a9" providerId="ADAL" clId="{3F37F598-42AF-45AC-8B04-5A508B7973FC}" dt="2025-04-02T10:57:38.848" v="267" actId="20577"/>
          <ac:graphicFrameMkLst>
            <pc:docMk/>
            <pc:sldMk cId="2581990977" sldId="782"/>
            <ac:graphicFrameMk id="5" creationId="{AA8B0C44-E79D-5C47-448A-8112A694548D}"/>
          </ac:graphicFrameMkLst>
        </pc:graphicFrameChg>
      </pc:sldChg>
      <pc:sldChg chg="modSp mod">
        <pc:chgData name="Matthias Heinrich" userId="11322fa9-1d5e-4d7a-aa3a-b289685ef8a9" providerId="ADAL" clId="{3F37F598-42AF-45AC-8B04-5A508B7973FC}" dt="2025-04-02T09:05:13.615" v="53" actId="27636"/>
        <pc:sldMkLst>
          <pc:docMk/>
          <pc:sldMk cId="1554757488" sldId="785"/>
        </pc:sldMkLst>
        <pc:spChg chg="mod">
          <ac:chgData name="Matthias Heinrich" userId="11322fa9-1d5e-4d7a-aa3a-b289685ef8a9" providerId="ADAL" clId="{3F37F598-42AF-45AC-8B04-5A508B7973FC}" dt="2025-04-02T09:05:13.615" v="53" actId="27636"/>
          <ac:spMkLst>
            <pc:docMk/>
            <pc:sldMk cId="1554757488" sldId="785"/>
            <ac:spMk id="8" creationId="{AA7425DC-D3B9-47A0-988E-FC84A8C39D6C}"/>
          </ac:spMkLst>
        </pc:spChg>
      </pc:sldChg>
      <pc:sldChg chg="modSp del mod">
        <pc:chgData name="Matthias Heinrich" userId="11322fa9-1d5e-4d7a-aa3a-b289685ef8a9" providerId="ADAL" clId="{3F37F598-42AF-45AC-8B04-5A508B7973FC}" dt="2025-04-02T09:19:31.576" v="265" actId="47"/>
        <pc:sldMkLst>
          <pc:docMk/>
          <pc:sldMk cId="1701652671" sldId="788"/>
        </pc:sldMkLst>
        <pc:spChg chg="mod">
          <ac:chgData name="Matthias Heinrich" userId="11322fa9-1d5e-4d7a-aa3a-b289685ef8a9" providerId="ADAL" clId="{3F37F598-42AF-45AC-8B04-5A508B7973FC}" dt="2025-04-02T09:03:57.787" v="0" actId="20577"/>
          <ac:spMkLst>
            <pc:docMk/>
            <pc:sldMk cId="1701652671" sldId="788"/>
            <ac:spMk id="2" creationId="{8F825E71-AA3E-EE8A-E3D7-419EDB665A9B}"/>
          </ac:spMkLst>
        </pc:spChg>
      </pc:sldChg>
      <pc:sldChg chg="modSp mod">
        <pc:chgData name="Matthias Heinrich" userId="11322fa9-1d5e-4d7a-aa3a-b289685ef8a9" providerId="ADAL" clId="{3F37F598-42AF-45AC-8B04-5A508B7973FC}" dt="2025-04-02T09:04:59.453" v="48" actId="20577"/>
        <pc:sldMkLst>
          <pc:docMk/>
          <pc:sldMk cId="524235889" sldId="795"/>
        </pc:sldMkLst>
        <pc:spChg chg="mod">
          <ac:chgData name="Matthias Heinrich" userId="11322fa9-1d5e-4d7a-aa3a-b289685ef8a9" providerId="ADAL" clId="{3F37F598-42AF-45AC-8B04-5A508B7973FC}" dt="2025-04-02T09:04:59.453" v="48" actId="20577"/>
          <ac:spMkLst>
            <pc:docMk/>
            <pc:sldMk cId="524235889" sldId="795"/>
            <ac:spMk id="8" creationId="{12573429-AC74-6F95-0848-002115673B8B}"/>
          </ac:spMkLst>
        </pc:spChg>
      </pc:sldChg>
      <pc:sldChg chg="modSp mod">
        <pc:chgData name="Matthias Heinrich" userId="11322fa9-1d5e-4d7a-aa3a-b289685ef8a9" providerId="ADAL" clId="{3F37F598-42AF-45AC-8B04-5A508B7973FC}" dt="2025-04-02T09:18:41.418" v="251" actId="20577"/>
        <pc:sldMkLst>
          <pc:docMk/>
          <pc:sldMk cId="501658246" sldId="797"/>
        </pc:sldMkLst>
        <pc:spChg chg="mod">
          <ac:chgData name="Matthias Heinrich" userId="11322fa9-1d5e-4d7a-aa3a-b289685ef8a9" providerId="ADAL" clId="{3F37F598-42AF-45AC-8B04-5A508B7973FC}" dt="2025-04-02T09:18:41.418" v="251" actId="20577"/>
          <ac:spMkLst>
            <pc:docMk/>
            <pc:sldMk cId="501658246" sldId="797"/>
            <ac:spMk id="8" creationId="{9BC4DDFE-2E5C-8B8B-CD6B-B03A147D64A2}"/>
          </ac:spMkLst>
        </pc:spChg>
      </pc:sldChg>
      <pc:sldChg chg="modSp mod">
        <pc:chgData name="Matthias Heinrich" userId="11322fa9-1d5e-4d7a-aa3a-b289685ef8a9" providerId="ADAL" clId="{3F37F598-42AF-45AC-8B04-5A508B7973FC}" dt="2025-04-02T09:19:09.670" v="264" actId="20577"/>
        <pc:sldMkLst>
          <pc:docMk/>
          <pc:sldMk cId="4216826409" sldId="798"/>
        </pc:sldMkLst>
        <pc:spChg chg="mod">
          <ac:chgData name="Matthias Heinrich" userId="11322fa9-1d5e-4d7a-aa3a-b289685ef8a9" providerId="ADAL" clId="{3F37F598-42AF-45AC-8B04-5A508B7973FC}" dt="2025-04-02T09:19:09.670" v="264" actId="20577"/>
          <ac:spMkLst>
            <pc:docMk/>
            <pc:sldMk cId="4216826409" sldId="798"/>
            <ac:spMk id="8" creationId="{CF046292-FD6C-0323-AE50-E86BC1DADAB6}"/>
          </ac:spMkLst>
        </pc:spChg>
      </pc:sldChg>
      <pc:sldChg chg="modSp mod">
        <pc:chgData name="Matthias Heinrich" userId="11322fa9-1d5e-4d7a-aa3a-b289685ef8a9" providerId="ADAL" clId="{3F37F598-42AF-45AC-8B04-5A508B7973FC}" dt="2025-04-02T09:04:39.455" v="39" actId="20577"/>
        <pc:sldMkLst>
          <pc:docMk/>
          <pc:sldMk cId="2873303833" sldId="799"/>
        </pc:sldMkLst>
        <pc:spChg chg="mod">
          <ac:chgData name="Matthias Heinrich" userId="11322fa9-1d5e-4d7a-aa3a-b289685ef8a9" providerId="ADAL" clId="{3F37F598-42AF-45AC-8B04-5A508B7973FC}" dt="2025-04-02T09:04:39.455" v="39" actId="20577"/>
          <ac:spMkLst>
            <pc:docMk/>
            <pc:sldMk cId="2873303833" sldId="799"/>
            <ac:spMk id="8" creationId="{DDF2D3BD-C7C3-BDE5-2E42-D9A0CD6920FA}"/>
          </ac:spMkLst>
        </pc:spChg>
      </pc:sldChg>
      <pc:sldChg chg="modSp mod">
        <pc:chgData name="Matthias Heinrich" userId="11322fa9-1d5e-4d7a-aa3a-b289685ef8a9" providerId="ADAL" clId="{3F37F598-42AF-45AC-8B04-5A508B7973FC}" dt="2025-04-02T09:04:27.651" v="30" actId="20577"/>
        <pc:sldMkLst>
          <pc:docMk/>
          <pc:sldMk cId="1116377461" sldId="801"/>
        </pc:sldMkLst>
        <pc:spChg chg="mod">
          <ac:chgData name="Matthias Heinrich" userId="11322fa9-1d5e-4d7a-aa3a-b289685ef8a9" providerId="ADAL" clId="{3F37F598-42AF-45AC-8B04-5A508B7973FC}" dt="2025-04-02T09:04:27.651" v="30" actId="20577"/>
          <ac:spMkLst>
            <pc:docMk/>
            <pc:sldMk cId="1116377461" sldId="801"/>
            <ac:spMk id="8" creationId="{5DD3D275-7D9A-83A3-FBA1-70A68BFCF3C5}"/>
          </ac:spMkLst>
        </pc:spChg>
      </pc:sldChg>
      <pc:sldChg chg="modSp mod">
        <pc:chgData name="Matthias Heinrich" userId="11322fa9-1d5e-4d7a-aa3a-b289685ef8a9" providerId="ADAL" clId="{3F37F598-42AF-45AC-8B04-5A508B7973FC}" dt="2025-04-02T09:04:22.275" v="29" actId="20577"/>
        <pc:sldMkLst>
          <pc:docMk/>
          <pc:sldMk cId="892403763" sldId="803"/>
        </pc:sldMkLst>
        <pc:spChg chg="mod">
          <ac:chgData name="Matthias Heinrich" userId="11322fa9-1d5e-4d7a-aa3a-b289685ef8a9" providerId="ADAL" clId="{3F37F598-42AF-45AC-8B04-5A508B7973FC}" dt="2025-04-02T09:04:22.275" v="29" actId="20577"/>
          <ac:spMkLst>
            <pc:docMk/>
            <pc:sldMk cId="892403763" sldId="803"/>
            <ac:spMk id="8" creationId="{8E43F6A7-E429-EB69-8211-6CD352AD04FC}"/>
          </ac:spMkLst>
        </pc:spChg>
      </pc:sldChg>
      <pc:sldChg chg="modSp mod">
        <pc:chgData name="Matthias Heinrich" userId="11322fa9-1d5e-4d7a-aa3a-b289685ef8a9" providerId="ADAL" clId="{3F37F598-42AF-45AC-8B04-5A508B7973FC}" dt="2025-04-02T09:04:06.609" v="6" actId="5793"/>
        <pc:sldMkLst>
          <pc:docMk/>
          <pc:sldMk cId="2964773457" sldId="804"/>
        </pc:sldMkLst>
        <pc:spChg chg="mod">
          <ac:chgData name="Matthias Heinrich" userId="11322fa9-1d5e-4d7a-aa3a-b289685ef8a9" providerId="ADAL" clId="{3F37F598-42AF-45AC-8B04-5A508B7973FC}" dt="2025-04-02T09:04:06.609" v="6" actId="5793"/>
          <ac:spMkLst>
            <pc:docMk/>
            <pc:sldMk cId="2964773457" sldId="804"/>
            <ac:spMk id="2" creationId="{BA60C2CE-59F1-C434-72C7-FBBBFA37873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6AB9AC-BA4C-4948-8621-1D685E6AD1A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D042787-C7FF-496A-94BA-B45CFCF6D656}">
      <dgm:prSet phldrT="[Texte]"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1</a:t>
          </a:r>
          <a:endParaRPr lang="en-GB" sz="1800" dirty="0"/>
        </a:p>
      </dgm:t>
    </dgm:pt>
    <dgm:pt modelId="{F316E2E7-FFF4-4E59-A974-308626AFEAE0}" type="parTrans" cxnId="{2692FDBA-9775-4B38-94C1-6ED17431765E}">
      <dgm:prSet/>
      <dgm:spPr/>
      <dgm:t>
        <a:bodyPr/>
        <a:lstStyle/>
        <a:p>
          <a:endParaRPr lang="en-GB" sz="2800"/>
        </a:p>
      </dgm:t>
    </dgm:pt>
    <dgm:pt modelId="{049562A7-9E01-44E4-8B7F-DD5BBBBC91F9}" type="sibTrans" cxnId="{2692FDBA-9775-4B38-94C1-6ED17431765E}">
      <dgm:prSet/>
      <dgm:spPr/>
      <dgm:t>
        <a:bodyPr/>
        <a:lstStyle/>
        <a:p>
          <a:endParaRPr lang="en-GB" sz="2800"/>
        </a:p>
      </dgm:t>
    </dgm:pt>
    <dgm:pt modelId="{41AC1FAF-F549-4379-921E-694E028BAC0B}">
      <dgm:prSet custT="1"/>
      <dgm:spPr/>
      <dgm:t>
        <a:bodyPr/>
        <a:lstStyle/>
        <a:p>
          <a:r>
            <a:rPr lang="fr-CH" sz="1600" dirty="0"/>
            <a:t>5 groups (2 by topic) 1A, 1B ; 2A, 2B</a:t>
          </a:r>
        </a:p>
      </dgm:t>
    </dgm:pt>
    <dgm:pt modelId="{DD18FA18-FE98-467D-88DF-830FBCB6BBA3}" type="parTrans" cxnId="{DDBD2DF9-38CF-4EE8-B590-ECB71194EAF5}">
      <dgm:prSet/>
      <dgm:spPr/>
      <dgm:t>
        <a:bodyPr/>
        <a:lstStyle/>
        <a:p>
          <a:endParaRPr lang="en-GB" sz="2800"/>
        </a:p>
      </dgm:t>
    </dgm:pt>
    <dgm:pt modelId="{35C9A3FE-52ED-4474-8B46-81F04A17E817}" type="sibTrans" cxnId="{DDBD2DF9-38CF-4EE8-B590-ECB71194EAF5}">
      <dgm:prSet/>
      <dgm:spPr/>
      <dgm:t>
        <a:bodyPr/>
        <a:lstStyle/>
        <a:p>
          <a:endParaRPr lang="en-GB" sz="2800"/>
        </a:p>
      </dgm:t>
    </dgm:pt>
    <dgm:pt modelId="{49F10DE9-3E05-4B62-B470-EA03D02D70FC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2</a:t>
          </a:r>
          <a:endParaRPr lang="fr-CH" sz="1800" dirty="0"/>
        </a:p>
      </dgm:t>
    </dgm:pt>
    <dgm:pt modelId="{1CEE70D1-C567-4028-A58A-4545207E5200}" type="parTrans" cxnId="{ACB709C6-E663-4434-A652-7A8A34EE9DB0}">
      <dgm:prSet/>
      <dgm:spPr/>
      <dgm:t>
        <a:bodyPr/>
        <a:lstStyle/>
        <a:p>
          <a:endParaRPr lang="en-GB" sz="2800"/>
        </a:p>
      </dgm:t>
    </dgm:pt>
    <dgm:pt modelId="{FB0B74BC-8685-4656-AECB-C8CE59B57126}" type="sibTrans" cxnId="{ACB709C6-E663-4434-A652-7A8A34EE9DB0}">
      <dgm:prSet/>
      <dgm:spPr/>
      <dgm:t>
        <a:bodyPr/>
        <a:lstStyle/>
        <a:p>
          <a:endParaRPr lang="en-GB" sz="2800"/>
        </a:p>
      </dgm:t>
    </dgm:pt>
    <dgm:pt modelId="{4F430294-3F99-4F49-B6F2-24A2313C72CF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3</a:t>
          </a:r>
          <a:endParaRPr lang="fr-CH" sz="1800" dirty="0"/>
        </a:p>
      </dgm:t>
    </dgm:pt>
    <dgm:pt modelId="{93AD7090-077B-49ED-A54B-BBFB95848C06}" type="parTrans" cxnId="{C8BBA578-3EA2-42FC-9458-0F1392052F9E}">
      <dgm:prSet/>
      <dgm:spPr/>
      <dgm:t>
        <a:bodyPr/>
        <a:lstStyle/>
        <a:p>
          <a:endParaRPr lang="en-GB" sz="2800"/>
        </a:p>
      </dgm:t>
    </dgm:pt>
    <dgm:pt modelId="{EFD5158E-8D74-452E-A5DC-9E491D11218A}" type="sibTrans" cxnId="{C8BBA578-3EA2-42FC-9458-0F1392052F9E}">
      <dgm:prSet/>
      <dgm:spPr/>
      <dgm:t>
        <a:bodyPr/>
        <a:lstStyle/>
        <a:p>
          <a:endParaRPr lang="en-GB" sz="2800"/>
        </a:p>
      </dgm:t>
    </dgm:pt>
    <dgm:pt modelId="{029BA4A0-09D0-454A-ABF3-2BA116DB19F6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4</a:t>
          </a:r>
          <a:endParaRPr lang="fr-CH" sz="1800" dirty="0"/>
        </a:p>
      </dgm:t>
    </dgm:pt>
    <dgm:pt modelId="{A88B44A7-F5FE-476C-AC31-0B6EC2C1FD54}" type="parTrans" cxnId="{B429147C-C146-4144-BC27-9303A0156DB2}">
      <dgm:prSet/>
      <dgm:spPr/>
      <dgm:t>
        <a:bodyPr/>
        <a:lstStyle/>
        <a:p>
          <a:endParaRPr lang="en-GB" sz="2800"/>
        </a:p>
      </dgm:t>
    </dgm:pt>
    <dgm:pt modelId="{9135DC6E-F116-4789-8E59-3E8C812AE9DF}" type="sibTrans" cxnId="{B429147C-C146-4144-BC27-9303A0156DB2}">
      <dgm:prSet/>
      <dgm:spPr/>
      <dgm:t>
        <a:bodyPr/>
        <a:lstStyle/>
        <a:p>
          <a:endParaRPr lang="en-GB" sz="2800"/>
        </a:p>
      </dgm:t>
    </dgm:pt>
    <dgm:pt modelId="{9892B2C3-EF8A-48DA-B688-12CE451EBB97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5</a:t>
          </a:r>
          <a:endParaRPr lang="fr-CH" sz="1800" dirty="0"/>
        </a:p>
      </dgm:t>
    </dgm:pt>
    <dgm:pt modelId="{7518BFDF-AFDC-4A01-BB0F-C664D257574D}" type="parTrans" cxnId="{CDB2F26E-3012-4806-844D-AB36CFCC0997}">
      <dgm:prSet/>
      <dgm:spPr/>
      <dgm:t>
        <a:bodyPr/>
        <a:lstStyle/>
        <a:p>
          <a:endParaRPr lang="en-GB" sz="2800"/>
        </a:p>
      </dgm:t>
    </dgm:pt>
    <dgm:pt modelId="{C56B6DD6-6CC0-4F80-ADA6-63BEE6899A4C}" type="sibTrans" cxnId="{CDB2F26E-3012-4806-844D-AB36CFCC0997}">
      <dgm:prSet/>
      <dgm:spPr/>
      <dgm:t>
        <a:bodyPr/>
        <a:lstStyle/>
        <a:p>
          <a:endParaRPr lang="en-GB" sz="2800"/>
        </a:p>
      </dgm:t>
    </dgm:pt>
    <dgm:pt modelId="{911C396C-47E0-4BD6-9F4D-A6F303D81B46}">
      <dgm:prSet custT="1"/>
      <dgm:spPr/>
      <dgm:t>
        <a:bodyPr/>
        <a:lstStyle/>
        <a:p>
          <a:r>
            <a:rPr lang="fr-CH" sz="1600" b="1" dirty="0"/>
            <a:t>By groups : Reading</a:t>
          </a:r>
        </a:p>
      </dgm:t>
    </dgm:pt>
    <dgm:pt modelId="{2946D9C4-BC28-45D0-876E-B877D6E08593}" type="parTrans" cxnId="{BB16A847-B485-43BB-BB91-5E4B92BB28B1}">
      <dgm:prSet/>
      <dgm:spPr/>
      <dgm:t>
        <a:bodyPr/>
        <a:lstStyle/>
        <a:p>
          <a:endParaRPr lang="en-GB" sz="2800"/>
        </a:p>
      </dgm:t>
    </dgm:pt>
    <dgm:pt modelId="{2891F8DB-2E69-4F18-8110-9F459C2AD1CC}" type="sibTrans" cxnId="{BB16A847-B485-43BB-BB91-5E4B92BB28B1}">
      <dgm:prSet/>
      <dgm:spPr/>
      <dgm:t>
        <a:bodyPr/>
        <a:lstStyle/>
        <a:p>
          <a:endParaRPr lang="en-GB" sz="2800"/>
        </a:p>
      </dgm:t>
    </dgm:pt>
    <dgm:pt modelId="{03F0D960-B513-47A1-80D5-EE8636CD7570}">
      <dgm:prSet phldrT="[Texte]" custT="1"/>
      <dgm:spPr/>
      <dgm:t>
        <a:bodyPr/>
        <a:lstStyle/>
        <a:p>
          <a:r>
            <a:rPr lang="fr-CH" sz="1600" b="1" dirty="0"/>
            <a:t>Group formation </a:t>
          </a:r>
          <a:endParaRPr lang="en-GB" sz="1600" dirty="0"/>
        </a:p>
      </dgm:t>
    </dgm:pt>
    <dgm:pt modelId="{948BFECF-A628-49DF-8322-63534FB43A80}" type="parTrans" cxnId="{ADD1486A-A123-4660-A4CD-1B6A879D7FCF}">
      <dgm:prSet/>
      <dgm:spPr/>
      <dgm:t>
        <a:bodyPr/>
        <a:lstStyle/>
        <a:p>
          <a:endParaRPr lang="en-GB" sz="2800"/>
        </a:p>
      </dgm:t>
    </dgm:pt>
    <dgm:pt modelId="{BE5AAC14-4EB9-4E5B-A46A-D78261231C24}" type="sibTrans" cxnId="{ADD1486A-A123-4660-A4CD-1B6A879D7FCF}">
      <dgm:prSet/>
      <dgm:spPr/>
      <dgm:t>
        <a:bodyPr/>
        <a:lstStyle/>
        <a:p>
          <a:endParaRPr lang="en-GB" sz="2800"/>
        </a:p>
      </dgm:t>
    </dgm:pt>
    <dgm:pt modelId="{2E9C0011-E87D-4B73-A362-A46755CC3C23}">
      <dgm:prSet custT="1"/>
      <dgm:spPr/>
      <dgm:t>
        <a:bodyPr/>
        <a:lstStyle/>
        <a:p>
          <a:r>
            <a:rPr lang="fr-CH" sz="1600" b="1" dirty="0"/>
            <a:t>By groups: </a:t>
          </a:r>
          <a:r>
            <a:rPr lang="fr-CH" sz="1600" b="1" dirty="0" err="1"/>
            <a:t>discussing</a:t>
          </a:r>
          <a:r>
            <a:rPr lang="fr-CH" sz="1600" b="1" dirty="0"/>
            <a:t> and </a:t>
          </a:r>
          <a:r>
            <a:rPr lang="fr-CH" sz="1600" b="1" dirty="0" err="1"/>
            <a:t>answering</a:t>
          </a:r>
          <a:r>
            <a:rPr lang="fr-CH" sz="1600" b="1" dirty="0"/>
            <a:t> the questions</a:t>
          </a:r>
          <a:endParaRPr lang="fr-CH" sz="1600" dirty="0"/>
        </a:p>
      </dgm:t>
    </dgm:pt>
    <dgm:pt modelId="{BB830574-175E-40AF-880B-B24F6AC4BB5A}" type="parTrans" cxnId="{2484F984-74D5-4CDC-B1FE-C9097594F363}">
      <dgm:prSet/>
      <dgm:spPr/>
      <dgm:t>
        <a:bodyPr/>
        <a:lstStyle/>
        <a:p>
          <a:endParaRPr lang="en-GB" sz="2800"/>
        </a:p>
      </dgm:t>
    </dgm:pt>
    <dgm:pt modelId="{EE88F165-18B4-45CB-8F1B-2071689C70E9}" type="sibTrans" cxnId="{2484F984-74D5-4CDC-B1FE-C9097594F363}">
      <dgm:prSet/>
      <dgm:spPr/>
      <dgm:t>
        <a:bodyPr/>
        <a:lstStyle/>
        <a:p>
          <a:endParaRPr lang="en-GB" sz="2800"/>
        </a:p>
      </dgm:t>
    </dgm:pt>
    <dgm:pt modelId="{D62C5525-D160-4F50-9F72-A5DA44B20E50}">
      <dgm:prSet custT="1"/>
      <dgm:spPr/>
      <dgm:t>
        <a:bodyPr/>
        <a:lstStyle/>
        <a:p>
          <a:r>
            <a:rPr lang="fr-CH" sz="1600" b="1" dirty="0"/>
            <a:t>By topic </a:t>
          </a:r>
          <a:r>
            <a:rPr lang="fr-CH" sz="1600" dirty="0"/>
            <a:t>: Merge the groups by topic</a:t>
          </a:r>
        </a:p>
      </dgm:t>
    </dgm:pt>
    <dgm:pt modelId="{5671616D-60FD-4DBC-AD79-5A97EEEDA5FE}" type="parTrans" cxnId="{5719AA76-4059-4AC3-9983-B6A4380CDFF4}">
      <dgm:prSet/>
      <dgm:spPr/>
      <dgm:t>
        <a:bodyPr/>
        <a:lstStyle/>
        <a:p>
          <a:endParaRPr lang="en-GB" sz="2800"/>
        </a:p>
      </dgm:t>
    </dgm:pt>
    <dgm:pt modelId="{99E5663C-AA75-456E-90F9-2193520DCAA4}" type="sibTrans" cxnId="{5719AA76-4059-4AC3-9983-B6A4380CDFF4}">
      <dgm:prSet/>
      <dgm:spPr/>
      <dgm:t>
        <a:bodyPr/>
        <a:lstStyle/>
        <a:p>
          <a:endParaRPr lang="en-GB" sz="2800"/>
        </a:p>
      </dgm:t>
    </dgm:pt>
    <dgm:pt modelId="{6198431E-6922-49B4-92A0-4939FF8459E1}">
      <dgm:prSet custT="1"/>
      <dgm:spPr/>
      <dgm:t>
        <a:bodyPr/>
        <a:lstStyle/>
        <a:p>
          <a:r>
            <a:rPr lang="fr-CH" sz="1600" b="1" dirty="0" err="1"/>
            <a:t>Presentation</a:t>
          </a:r>
          <a:r>
            <a:rPr lang="fr-CH" sz="1600" b="1" dirty="0"/>
            <a:t> of the </a:t>
          </a:r>
          <a:r>
            <a:rPr lang="fr-CH" sz="1600" b="1" dirty="0" err="1"/>
            <a:t>works</a:t>
          </a:r>
          <a:r>
            <a:rPr lang="fr-CH" sz="1600" b="1" dirty="0"/>
            <a:t> (15 min / topic max + 3 min questions)</a:t>
          </a:r>
          <a:endParaRPr lang="fr-CH" sz="1600" dirty="0"/>
        </a:p>
      </dgm:t>
    </dgm:pt>
    <dgm:pt modelId="{EF39225C-77E9-48B8-BAA7-FE63435D000A}" type="parTrans" cxnId="{D8925261-1972-4096-857E-E08B2F585DA7}">
      <dgm:prSet/>
      <dgm:spPr/>
      <dgm:t>
        <a:bodyPr/>
        <a:lstStyle/>
        <a:p>
          <a:endParaRPr lang="en-GB" sz="2800"/>
        </a:p>
      </dgm:t>
    </dgm:pt>
    <dgm:pt modelId="{1C5FD918-7BDF-4113-82B1-6CB24F5115F6}" type="sibTrans" cxnId="{D8925261-1972-4096-857E-E08B2F585DA7}">
      <dgm:prSet/>
      <dgm:spPr/>
      <dgm:t>
        <a:bodyPr/>
        <a:lstStyle/>
        <a:p>
          <a:endParaRPr lang="en-GB" sz="2800"/>
        </a:p>
      </dgm:t>
    </dgm:pt>
    <dgm:pt modelId="{F08DAAB8-584A-4803-BCA9-4E15BFD85BA3}">
      <dgm:prSet custT="1"/>
      <dgm:spPr/>
      <dgm:t>
        <a:bodyPr/>
        <a:lstStyle/>
        <a:p>
          <a:r>
            <a:rPr lang="fr-CH" sz="1600" b="1" dirty="0" err="1"/>
            <a:t>Preparation</a:t>
          </a:r>
          <a:r>
            <a:rPr lang="fr-CH" sz="1600" b="1" dirty="0"/>
            <a:t> of the </a:t>
          </a:r>
          <a:r>
            <a:rPr lang="fr-CH" sz="1600" b="1" dirty="0" err="1"/>
            <a:t>presentation</a:t>
          </a:r>
          <a:endParaRPr lang="fr-CH" sz="1600" dirty="0"/>
        </a:p>
      </dgm:t>
    </dgm:pt>
    <dgm:pt modelId="{A7B62ED0-CAF3-409F-A9AD-E0BFF1DD870C}" type="parTrans" cxnId="{45BC3289-0179-421D-86DA-F0D47F51F0B1}">
      <dgm:prSet/>
      <dgm:spPr/>
      <dgm:t>
        <a:bodyPr/>
        <a:lstStyle/>
        <a:p>
          <a:endParaRPr lang="en-GB"/>
        </a:p>
      </dgm:t>
    </dgm:pt>
    <dgm:pt modelId="{683A1407-E5DE-4CC3-8019-710A4DD27868}" type="sibTrans" cxnId="{45BC3289-0179-421D-86DA-F0D47F51F0B1}">
      <dgm:prSet/>
      <dgm:spPr/>
      <dgm:t>
        <a:bodyPr/>
        <a:lstStyle/>
        <a:p>
          <a:endParaRPr lang="en-GB"/>
        </a:p>
      </dgm:t>
    </dgm:pt>
    <dgm:pt modelId="{0DB6E6AB-7DEA-4738-A5A8-370F2D74B09D}">
      <dgm:prSet custT="1"/>
      <dgm:spPr/>
      <dgm:t>
        <a:bodyPr/>
        <a:lstStyle/>
        <a:p>
          <a:r>
            <a:rPr lang="fr-CH" sz="1600" b="0" u="sng" dirty="0"/>
            <a:t>Access the </a:t>
          </a:r>
          <a:r>
            <a:rPr lang="fr-CH" sz="1600" b="0" u="sng" dirty="0" err="1"/>
            <a:t>papers</a:t>
          </a:r>
          <a:r>
            <a:rPr lang="fr-CH" sz="1600" b="0" u="sng" dirty="0"/>
            <a:t> on the </a:t>
          </a:r>
          <a:r>
            <a:rPr lang="fr-CH" sz="1600" b="0" u="sng" dirty="0" err="1"/>
            <a:t>website</a:t>
          </a:r>
          <a:r>
            <a:rPr lang="fr-CH" sz="1600" b="0" u="sng" dirty="0"/>
            <a:t> </a:t>
          </a:r>
          <a:r>
            <a:rPr lang="fr-CH" sz="1600" b="0" u="sng" dirty="0" err="1"/>
            <a:t>through</a:t>
          </a:r>
          <a:r>
            <a:rPr lang="fr-CH" sz="1600" b="0" u="sng" dirty="0"/>
            <a:t> </a:t>
          </a:r>
          <a:r>
            <a:rPr lang="fr-CH" sz="1600" b="0" u="sng" dirty="0" err="1"/>
            <a:t>your</a:t>
          </a:r>
          <a:r>
            <a:rPr lang="fr-CH" sz="1600" b="0" u="sng" dirty="0"/>
            <a:t> EPFL </a:t>
          </a:r>
          <a:r>
            <a:rPr lang="fr-CH" sz="1600" b="0" u="sng" dirty="0" err="1"/>
            <a:t>account</a:t>
          </a:r>
          <a:r>
            <a:rPr lang="fr-CH" sz="1600" b="0" u="sng" dirty="0"/>
            <a:t> </a:t>
          </a:r>
          <a:endParaRPr lang="fr-CH" sz="1600" b="1" dirty="0"/>
        </a:p>
      </dgm:t>
    </dgm:pt>
    <dgm:pt modelId="{A6ABC4DA-F39B-4654-A8FF-1F02ABAB1D03}" type="parTrans" cxnId="{988EE5D5-014B-4969-86A2-CAC1230CDA70}">
      <dgm:prSet/>
      <dgm:spPr/>
      <dgm:t>
        <a:bodyPr/>
        <a:lstStyle/>
        <a:p>
          <a:endParaRPr lang="en-GB"/>
        </a:p>
      </dgm:t>
    </dgm:pt>
    <dgm:pt modelId="{988426D9-1410-4E34-AA53-B4E450916DB6}" type="sibTrans" cxnId="{988EE5D5-014B-4969-86A2-CAC1230CDA70}">
      <dgm:prSet/>
      <dgm:spPr/>
      <dgm:t>
        <a:bodyPr/>
        <a:lstStyle/>
        <a:p>
          <a:endParaRPr lang="en-GB"/>
        </a:p>
      </dgm:t>
    </dgm:pt>
    <dgm:pt modelId="{03520E68-3A47-467B-B447-855CE2AE4901}">
      <dgm:prSet custT="1"/>
      <dgm:spPr/>
      <dgm:t>
        <a:bodyPr/>
        <a:lstStyle/>
        <a:p>
          <a:r>
            <a:rPr lang="fr-CH" sz="1600" dirty="0"/>
            <a:t>Use </a:t>
          </a:r>
          <a:r>
            <a:rPr lang="fr-CH" sz="1600" dirty="0" err="1"/>
            <a:t>these</a:t>
          </a:r>
          <a:r>
            <a:rPr lang="fr-CH" sz="1600" dirty="0"/>
            <a:t> slides to </a:t>
          </a:r>
          <a:r>
            <a:rPr lang="fr-CH" sz="1600" dirty="0" err="1"/>
            <a:t>present</a:t>
          </a:r>
          <a:endParaRPr lang="fr-CH" sz="1600" dirty="0"/>
        </a:p>
      </dgm:t>
    </dgm:pt>
    <dgm:pt modelId="{2BCB7146-2D6E-44C2-8FC3-1A4B64867FA7}" type="parTrans" cxnId="{7B02DB75-03E6-4EC9-96CE-F73056D40AEA}">
      <dgm:prSet/>
      <dgm:spPr/>
      <dgm:t>
        <a:bodyPr/>
        <a:lstStyle/>
        <a:p>
          <a:endParaRPr lang="en-GB"/>
        </a:p>
      </dgm:t>
    </dgm:pt>
    <dgm:pt modelId="{70833ACB-1463-4D47-801C-90285C9C7B29}" type="sibTrans" cxnId="{7B02DB75-03E6-4EC9-96CE-F73056D40AEA}">
      <dgm:prSet/>
      <dgm:spPr/>
      <dgm:t>
        <a:bodyPr/>
        <a:lstStyle/>
        <a:p>
          <a:endParaRPr lang="en-GB"/>
        </a:p>
      </dgm:t>
    </dgm:pt>
    <dgm:pt modelId="{DB7FB5C1-A8CF-43F7-88BA-D3F0D6FFC315}">
      <dgm:prSet custT="1"/>
      <dgm:spPr/>
      <dgm:t>
        <a:bodyPr/>
        <a:lstStyle/>
        <a:p>
          <a:r>
            <a:rPr lang="fr-CH" sz="1600" dirty="0"/>
            <a:t>Merge </a:t>
          </a:r>
          <a:r>
            <a:rPr lang="fr-CH" sz="1600" dirty="0" err="1"/>
            <a:t>your</a:t>
          </a:r>
          <a:r>
            <a:rPr lang="fr-CH" sz="1600" dirty="0"/>
            <a:t> slides and </a:t>
          </a:r>
          <a:r>
            <a:rPr lang="fr-CH" sz="1600" dirty="0" err="1"/>
            <a:t>organize</a:t>
          </a:r>
          <a:r>
            <a:rPr lang="fr-CH" sz="1600" dirty="0"/>
            <a:t> </a:t>
          </a:r>
          <a:r>
            <a:rPr lang="fr-CH" sz="1600" dirty="0" err="1"/>
            <a:t>your</a:t>
          </a:r>
          <a:r>
            <a:rPr lang="fr-CH" sz="1600" dirty="0"/>
            <a:t> self for the </a:t>
          </a:r>
          <a:r>
            <a:rPr lang="fr-CH" sz="1600" dirty="0" err="1"/>
            <a:t>presentation</a:t>
          </a:r>
          <a:endParaRPr lang="fr-CH" sz="1600" dirty="0"/>
        </a:p>
      </dgm:t>
    </dgm:pt>
    <dgm:pt modelId="{5D35AED6-AFAF-4F8D-99C7-7B46B2D72128}" type="parTrans" cxnId="{FD5EB3C7-2E0B-4C8C-9227-C56EB0D820A1}">
      <dgm:prSet/>
      <dgm:spPr/>
      <dgm:t>
        <a:bodyPr/>
        <a:lstStyle/>
        <a:p>
          <a:endParaRPr lang="en-GB"/>
        </a:p>
      </dgm:t>
    </dgm:pt>
    <dgm:pt modelId="{E0B6E491-598E-45EE-893C-0272DF7CC975}" type="sibTrans" cxnId="{FD5EB3C7-2E0B-4C8C-9227-C56EB0D820A1}">
      <dgm:prSet/>
      <dgm:spPr/>
      <dgm:t>
        <a:bodyPr/>
        <a:lstStyle/>
        <a:p>
          <a:endParaRPr lang="en-GB"/>
        </a:p>
      </dgm:t>
    </dgm:pt>
    <dgm:pt modelId="{D3CD88D5-7D5C-4C5D-8F97-865FB16BAFEF}" type="pres">
      <dgm:prSet presAssocID="{496AB9AC-BA4C-4948-8621-1D685E6AD1A0}" presName="linearFlow" presStyleCnt="0">
        <dgm:presLayoutVars>
          <dgm:dir/>
          <dgm:animLvl val="lvl"/>
          <dgm:resizeHandles val="exact"/>
        </dgm:presLayoutVars>
      </dgm:prSet>
      <dgm:spPr/>
    </dgm:pt>
    <dgm:pt modelId="{AD64E50F-A5BC-488F-BBA4-BE7617F7320A}" type="pres">
      <dgm:prSet presAssocID="{8D042787-C7FF-496A-94BA-B45CFCF6D656}" presName="composite" presStyleCnt="0"/>
      <dgm:spPr/>
    </dgm:pt>
    <dgm:pt modelId="{01F0FF31-0848-4C0B-B606-B4DA82CF2809}" type="pres">
      <dgm:prSet presAssocID="{8D042787-C7FF-496A-94BA-B45CFCF6D65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BD631111-DD5F-46A3-BA1F-AC44F97639AF}" type="pres">
      <dgm:prSet presAssocID="{8D042787-C7FF-496A-94BA-B45CFCF6D656}" presName="descendantText" presStyleLbl="alignAcc1" presStyleIdx="0" presStyleCnt="5">
        <dgm:presLayoutVars>
          <dgm:bulletEnabled val="1"/>
        </dgm:presLayoutVars>
      </dgm:prSet>
      <dgm:spPr/>
    </dgm:pt>
    <dgm:pt modelId="{5C6EC59D-0ED8-46A8-9D82-1C1560CB41A7}" type="pres">
      <dgm:prSet presAssocID="{049562A7-9E01-44E4-8B7F-DD5BBBBC91F9}" presName="sp" presStyleCnt="0"/>
      <dgm:spPr/>
    </dgm:pt>
    <dgm:pt modelId="{BD8888A8-C09D-408B-A684-0DA0D710B54C}" type="pres">
      <dgm:prSet presAssocID="{49F10DE9-3E05-4B62-B470-EA03D02D70FC}" presName="composite" presStyleCnt="0"/>
      <dgm:spPr/>
    </dgm:pt>
    <dgm:pt modelId="{98C96541-782A-4CF0-995B-938244DE77F3}" type="pres">
      <dgm:prSet presAssocID="{49F10DE9-3E05-4B62-B470-EA03D02D70FC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31F2C7F3-A955-4D7A-BAE2-61DA5072977D}" type="pres">
      <dgm:prSet presAssocID="{49F10DE9-3E05-4B62-B470-EA03D02D70FC}" presName="descendantText" presStyleLbl="alignAcc1" presStyleIdx="1" presStyleCnt="5">
        <dgm:presLayoutVars>
          <dgm:bulletEnabled val="1"/>
        </dgm:presLayoutVars>
      </dgm:prSet>
      <dgm:spPr/>
    </dgm:pt>
    <dgm:pt modelId="{9BBBD05B-3EB7-4355-90F0-DA591921B716}" type="pres">
      <dgm:prSet presAssocID="{FB0B74BC-8685-4656-AECB-C8CE59B57126}" presName="sp" presStyleCnt="0"/>
      <dgm:spPr/>
    </dgm:pt>
    <dgm:pt modelId="{8DC55208-2D56-4600-B268-0BD6CCE6147F}" type="pres">
      <dgm:prSet presAssocID="{4F430294-3F99-4F49-B6F2-24A2313C72CF}" presName="composite" presStyleCnt="0"/>
      <dgm:spPr/>
    </dgm:pt>
    <dgm:pt modelId="{FCD8364A-D948-48E3-A0C8-2C0B5E6C9CE2}" type="pres">
      <dgm:prSet presAssocID="{4F430294-3F99-4F49-B6F2-24A2313C72C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A2C0EB7F-97F4-4ADE-9F17-827EB7C5C5D7}" type="pres">
      <dgm:prSet presAssocID="{4F430294-3F99-4F49-B6F2-24A2313C72CF}" presName="descendantText" presStyleLbl="alignAcc1" presStyleIdx="2" presStyleCnt="5">
        <dgm:presLayoutVars>
          <dgm:bulletEnabled val="1"/>
        </dgm:presLayoutVars>
      </dgm:prSet>
      <dgm:spPr/>
    </dgm:pt>
    <dgm:pt modelId="{81EEE091-0CDE-44E3-83B8-732BF0D4EF88}" type="pres">
      <dgm:prSet presAssocID="{EFD5158E-8D74-452E-A5DC-9E491D11218A}" presName="sp" presStyleCnt="0"/>
      <dgm:spPr/>
    </dgm:pt>
    <dgm:pt modelId="{F02B280B-826C-40FD-9E9C-AAAD585C7A09}" type="pres">
      <dgm:prSet presAssocID="{029BA4A0-09D0-454A-ABF3-2BA116DB19F6}" presName="composite" presStyleCnt="0"/>
      <dgm:spPr/>
    </dgm:pt>
    <dgm:pt modelId="{B9200AE8-10D8-484D-92C8-3AE997E0670E}" type="pres">
      <dgm:prSet presAssocID="{029BA4A0-09D0-454A-ABF3-2BA116DB19F6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82094E5-098A-4F81-8DA1-5AF7A825C2AC}" type="pres">
      <dgm:prSet presAssocID="{029BA4A0-09D0-454A-ABF3-2BA116DB19F6}" presName="descendantText" presStyleLbl="alignAcc1" presStyleIdx="3" presStyleCnt="5" custLinFactNeighborX="144">
        <dgm:presLayoutVars>
          <dgm:bulletEnabled val="1"/>
        </dgm:presLayoutVars>
      </dgm:prSet>
      <dgm:spPr/>
    </dgm:pt>
    <dgm:pt modelId="{FDDAC89D-1EAD-4D2E-8EB0-A295D0A80556}" type="pres">
      <dgm:prSet presAssocID="{9135DC6E-F116-4789-8E59-3E8C812AE9DF}" presName="sp" presStyleCnt="0"/>
      <dgm:spPr/>
    </dgm:pt>
    <dgm:pt modelId="{259795AC-4258-4204-98C5-E910D45C545A}" type="pres">
      <dgm:prSet presAssocID="{9892B2C3-EF8A-48DA-B688-12CE451EBB97}" presName="composite" presStyleCnt="0"/>
      <dgm:spPr/>
    </dgm:pt>
    <dgm:pt modelId="{79168622-AB2E-46C7-9F72-8B8B24251763}" type="pres">
      <dgm:prSet presAssocID="{9892B2C3-EF8A-48DA-B688-12CE451EBB97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AC4656F4-183B-4FA9-AE61-5D2AFCBC091F}" type="pres">
      <dgm:prSet presAssocID="{9892B2C3-EF8A-48DA-B688-12CE451EBB97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2F996E01-F945-4A0F-B33C-A2FB4B93F638}" type="presOf" srcId="{41AC1FAF-F549-4379-921E-694E028BAC0B}" destId="{BD631111-DD5F-46A3-BA1F-AC44F97639AF}" srcOrd="0" destOrd="1" presId="urn:microsoft.com/office/officeart/2005/8/layout/chevron2"/>
    <dgm:cxn modelId="{0FA15801-1342-4C13-9828-CEB7ECBB62A5}" type="presOf" srcId="{DB7FB5C1-A8CF-43F7-88BA-D3F0D6FFC315}" destId="{382094E5-098A-4F81-8DA1-5AF7A825C2AC}" srcOrd="0" destOrd="2" presId="urn:microsoft.com/office/officeart/2005/8/layout/chevron2"/>
    <dgm:cxn modelId="{7D1D6406-F45E-4319-A779-83AD3CFC9075}" type="presOf" srcId="{0DB6E6AB-7DEA-4738-A5A8-370F2D74B09D}" destId="{31F2C7F3-A955-4D7A-BAE2-61DA5072977D}" srcOrd="0" destOrd="1" presId="urn:microsoft.com/office/officeart/2005/8/layout/chevron2"/>
    <dgm:cxn modelId="{9FF4ED0B-B63E-4743-B34C-BF7D0B157164}" type="presOf" srcId="{496AB9AC-BA4C-4948-8621-1D685E6AD1A0}" destId="{D3CD88D5-7D5C-4C5D-8F97-865FB16BAFEF}" srcOrd="0" destOrd="0" presId="urn:microsoft.com/office/officeart/2005/8/layout/chevron2"/>
    <dgm:cxn modelId="{0A9D7F14-E619-43D1-8089-C3F0533D3C73}" type="presOf" srcId="{03520E68-3A47-467B-B447-855CE2AE4901}" destId="{A2C0EB7F-97F4-4ADE-9F17-827EB7C5C5D7}" srcOrd="0" destOrd="1" presId="urn:microsoft.com/office/officeart/2005/8/layout/chevron2"/>
    <dgm:cxn modelId="{D4C76B2B-AD2C-49B7-8012-BF2870E7A9D9}" type="presOf" srcId="{911C396C-47E0-4BD6-9F4D-A6F303D81B46}" destId="{31F2C7F3-A955-4D7A-BAE2-61DA5072977D}" srcOrd="0" destOrd="0" presId="urn:microsoft.com/office/officeart/2005/8/layout/chevron2"/>
    <dgm:cxn modelId="{130D742D-E84A-4288-BD4D-FBEFF43ACE64}" type="presOf" srcId="{9892B2C3-EF8A-48DA-B688-12CE451EBB97}" destId="{79168622-AB2E-46C7-9F72-8B8B24251763}" srcOrd="0" destOrd="0" presId="urn:microsoft.com/office/officeart/2005/8/layout/chevron2"/>
    <dgm:cxn modelId="{6E877A5C-4E0E-4946-B7B2-3F7B869A0341}" type="presOf" srcId="{03F0D960-B513-47A1-80D5-EE8636CD7570}" destId="{BD631111-DD5F-46A3-BA1F-AC44F97639AF}" srcOrd="0" destOrd="0" presId="urn:microsoft.com/office/officeart/2005/8/layout/chevron2"/>
    <dgm:cxn modelId="{D8925261-1972-4096-857E-E08B2F585DA7}" srcId="{9892B2C3-EF8A-48DA-B688-12CE451EBB97}" destId="{6198431E-6922-49B4-92A0-4939FF8459E1}" srcOrd="0" destOrd="0" parTransId="{EF39225C-77E9-48B8-BAA7-FE63435D000A}" sibTransId="{1C5FD918-7BDF-4113-82B1-6CB24F5115F6}"/>
    <dgm:cxn modelId="{5C452E45-A493-4428-A9E3-03FDC29AA4E3}" type="presOf" srcId="{6198431E-6922-49B4-92A0-4939FF8459E1}" destId="{AC4656F4-183B-4FA9-AE61-5D2AFCBC091F}" srcOrd="0" destOrd="0" presId="urn:microsoft.com/office/officeart/2005/8/layout/chevron2"/>
    <dgm:cxn modelId="{C2069266-22A9-4FFA-A544-2857CAEC6B27}" type="presOf" srcId="{4F430294-3F99-4F49-B6F2-24A2313C72CF}" destId="{FCD8364A-D948-48E3-A0C8-2C0B5E6C9CE2}" srcOrd="0" destOrd="0" presId="urn:microsoft.com/office/officeart/2005/8/layout/chevron2"/>
    <dgm:cxn modelId="{BB16A847-B485-43BB-BB91-5E4B92BB28B1}" srcId="{49F10DE9-3E05-4B62-B470-EA03D02D70FC}" destId="{911C396C-47E0-4BD6-9F4D-A6F303D81B46}" srcOrd="0" destOrd="0" parTransId="{2946D9C4-BC28-45D0-876E-B877D6E08593}" sibTransId="{2891F8DB-2E69-4F18-8110-9F459C2AD1CC}"/>
    <dgm:cxn modelId="{ADD1486A-A123-4660-A4CD-1B6A879D7FCF}" srcId="{8D042787-C7FF-496A-94BA-B45CFCF6D656}" destId="{03F0D960-B513-47A1-80D5-EE8636CD7570}" srcOrd="0" destOrd="0" parTransId="{948BFECF-A628-49DF-8322-63534FB43A80}" sibTransId="{BE5AAC14-4EB9-4E5B-A46A-D78261231C24}"/>
    <dgm:cxn modelId="{CDB2F26E-3012-4806-844D-AB36CFCC0997}" srcId="{496AB9AC-BA4C-4948-8621-1D685E6AD1A0}" destId="{9892B2C3-EF8A-48DA-B688-12CE451EBB97}" srcOrd="4" destOrd="0" parTransId="{7518BFDF-AFDC-4A01-BB0F-C664D257574D}" sibTransId="{C56B6DD6-6CC0-4F80-ADA6-63BEE6899A4C}"/>
    <dgm:cxn modelId="{7B02DB75-03E6-4EC9-96CE-F73056D40AEA}" srcId="{4F430294-3F99-4F49-B6F2-24A2313C72CF}" destId="{03520E68-3A47-467B-B447-855CE2AE4901}" srcOrd="1" destOrd="0" parTransId="{2BCB7146-2D6E-44C2-8FC3-1A4B64867FA7}" sibTransId="{70833ACB-1463-4D47-801C-90285C9C7B29}"/>
    <dgm:cxn modelId="{5719AA76-4059-4AC3-9983-B6A4380CDFF4}" srcId="{029BA4A0-09D0-454A-ABF3-2BA116DB19F6}" destId="{D62C5525-D160-4F50-9F72-A5DA44B20E50}" srcOrd="0" destOrd="0" parTransId="{5671616D-60FD-4DBC-AD79-5A97EEEDA5FE}" sibTransId="{99E5663C-AA75-456E-90F9-2193520DCAA4}"/>
    <dgm:cxn modelId="{4BCB0958-07CF-402B-B5EC-70AC463FDF09}" type="presOf" srcId="{029BA4A0-09D0-454A-ABF3-2BA116DB19F6}" destId="{B9200AE8-10D8-484D-92C8-3AE997E0670E}" srcOrd="0" destOrd="0" presId="urn:microsoft.com/office/officeart/2005/8/layout/chevron2"/>
    <dgm:cxn modelId="{C8BBA578-3EA2-42FC-9458-0F1392052F9E}" srcId="{496AB9AC-BA4C-4948-8621-1D685E6AD1A0}" destId="{4F430294-3F99-4F49-B6F2-24A2313C72CF}" srcOrd="2" destOrd="0" parTransId="{93AD7090-077B-49ED-A54B-BBFB95848C06}" sibTransId="{EFD5158E-8D74-452E-A5DC-9E491D11218A}"/>
    <dgm:cxn modelId="{B429147C-C146-4144-BC27-9303A0156DB2}" srcId="{496AB9AC-BA4C-4948-8621-1D685E6AD1A0}" destId="{029BA4A0-09D0-454A-ABF3-2BA116DB19F6}" srcOrd="3" destOrd="0" parTransId="{A88B44A7-F5FE-476C-AC31-0B6EC2C1FD54}" sibTransId="{9135DC6E-F116-4789-8E59-3E8C812AE9DF}"/>
    <dgm:cxn modelId="{2484F984-74D5-4CDC-B1FE-C9097594F363}" srcId="{4F430294-3F99-4F49-B6F2-24A2313C72CF}" destId="{2E9C0011-E87D-4B73-A362-A46755CC3C23}" srcOrd="0" destOrd="0" parTransId="{BB830574-175E-40AF-880B-B24F6AC4BB5A}" sibTransId="{EE88F165-18B4-45CB-8F1B-2071689C70E9}"/>
    <dgm:cxn modelId="{45BC3289-0179-421D-86DA-F0D47F51F0B1}" srcId="{029BA4A0-09D0-454A-ABF3-2BA116DB19F6}" destId="{F08DAAB8-584A-4803-BCA9-4E15BFD85BA3}" srcOrd="1" destOrd="0" parTransId="{A7B62ED0-CAF3-409F-A9AD-E0BFF1DD870C}" sibTransId="{683A1407-E5DE-4CC3-8019-710A4DD27868}"/>
    <dgm:cxn modelId="{C36B7698-84F0-4C57-A197-1132EB5E0AF0}" type="presOf" srcId="{8D042787-C7FF-496A-94BA-B45CFCF6D656}" destId="{01F0FF31-0848-4C0B-B606-B4DA82CF2809}" srcOrd="0" destOrd="0" presId="urn:microsoft.com/office/officeart/2005/8/layout/chevron2"/>
    <dgm:cxn modelId="{5744529F-96C4-43B6-B849-F1AE165D568F}" type="presOf" srcId="{D62C5525-D160-4F50-9F72-A5DA44B20E50}" destId="{382094E5-098A-4F81-8DA1-5AF7A825C2AC}" srcOrd="0" destOrd="0" presId="urn:microsoft.com/office/officeart/2005/8/layout/chevron2"/>
    <dgm:cxn modelId="{9459F0B1-49BC-4D95-A28C-96D98AEB5A24}" type="presOf" srcId="{2E9C0011-E87D-4B73-A362-A46755CC3C23}" destId="{A2C0EB7F-97F4-4ADE-9F17-827EB7C5C5D7}" srcOrd="0" destOrd="0" presId="urn:microsoft.com/office/officeart/2005/8/layout/chevron2"/>
    <dgm:cxn modelId="{2692FDBA-9775-4B38-94C1-6ED17431765E}" srcId="{496AB9AC-BA4C-4948-8621-1D685E6AD1A0}" destId="{8D042787-C7FF-496A-94BA-B45CFCF6D656}" srcOrd="0" destOrd="0" parTransId="{F316E2E7-FFF4-4E59-A974-308626AFEAE0}" sibTransId="{049562A7-9E01-44E4-8B7F-DD5BBBBC91F9}"/>
    <dgm:cxn modelId="{ACB709C6-E663-4434-A652-7A8A34EE9DB0}" srcId="{496AB9AC-BA4C-4948-8621-1D685E6AD1A0}" destId="{49F10DE9-3E05-4B62-B470-EA03D02D70FC}" srcOrd="1" destOrd="0" parTransId="{1CEE70D1-C567-4028-A58A-4545207E5200}" sibTransId="{FB0B74BC-8685-4656-AECB-C8CE59B57126}"/>
    <dgm:cxn modelId="{FD5EB3C7-2E0B-4C8C-9227-C56EB0D820A1}" srcId="{029BA4A0-09D0-454A-ABF3-2BA116DB19F6}" destId="{DB7FB5C1-A8CF-43F7-88BA-D3F0D6FFC315}" srcOrd="2" destOrd="0" parTransId="{5D35AED6-AFAF-4F8D-99C7-7B46B2D72128}" sibTransId="{E0B6E491-598E-45EE-893C-0272DF7CC975}"/>
    <dgm:cxn modelId="{0DBC14C9-AA17-4318-87BD-7EC53F92F735}" type="presOf" srcId="{F08DAAB8-584A-4803-BCA9-4E15BFD85BA3}" destId="{382094E5-098A-4F81-8DA1-5AF7A825C2AC}" srcOrd="0" destOrd="1" presId="urn:microsoft.com/office/officeart/2005/8/layout/chevron2"/>
    <dgm:cxn modelId="{988EE5D5-014B-4969-86A2-CAC1230CDA70}" srcId="{49F10DE9-3E05-4B62-B470-EA03D02D70FC}" destId="{0DB6E6AB-7DEA-4738-A5A8-370F2D74B09D}" srcOrd="1" destOrd="0" parTransId="{A6ABC4DA-F39B-4654-A8FF-1F02ABAB1D03}" sibTransId="{988426D9-1410-4E34-AA53-B4E450916DB6}"/>
    <dgm:cxn modelId="{DDBD2DF9-38CF-4EE8-B590-ECB71194EAF5}" srcId="{8D042787-C7FF-496A-94BA-B45CFCF6D656}" destId="{41AC1FAF-F549-4379-921E-694E028BAC0B}" srcOrd="1" destOrd="0" parTransId="{DD18FA18-FE98-467D-88DF-830FBCB6BBA3}" sibTransId="{35C9A3FE-52ED-4474-8B46-81F04A17E817}"/>
    <dgm:cxn modelId="{38ADA1FC-108C-4CE0-833F-0D800B553C71}" type="presOf" srcId="{49F10DE9-3E05-4B62-B470-EA03D02D70FC}" destId="{98C96541-782A-4CF0-995B-938244DE77F3}" srcOrd="0" destOrd="0" presId="urn:microsoft.com/office/officeart/2005/8/layout/chevron2"/>
    <dgm:cxn modelId="{36BB0B6A-492E-44A2-833E-E45F5362A2DA}" type="presParOf" srcId="{D3CD88D5-7D5C-4C5D-8F97-865FB16BAFEF}" destId="{AD64E50F-A5BC-488F-BBA4-BE7617F7320A}" srcOrd="0" destOrd="0" presId="urn:microsoft.com/office/officeart/2005/8/layout/chevron2"/>
    <dgm:cxn modelId="{A3D980E1-CA0C-40D2-8B50-A29D39635FB7}" type="presParOf" srcId="{AD64E50F-A5BC-488F-BBA4-BE7617F7320A}" destId="{01F0FF31-0848-4C0B-B606-B4DA82CF2809}" srcOrd="0" destOrd="0" presId="urn:microsoft.com/office/officeart/2005/8/layout/chevron2"/>
    <dgm:cxn modelId="{FBC33393-28C9-498E-97F3-AC271C477C21}" type="presParOf" srcId="{AD64E50F-A5BC-488F-BBA4-BE7617F7320A}" destId="{BD631111-DD5F-46A3-BA1F-AC44F97639AF}" srcOrd="1" destOrd="0" presId="urn:microsoft.com/office/officeart/2005/8/layout/chevron2"/>
    <dgm:cxn modelId="{37CF3DE7-2C58-4EA6-989C-68FB6186289C}" type="presParOf" srcId="{D3CD88D5-7D5C-4C5D-8F97-865FB16BAFEF}" destId="{5C6EC59D-0ED8-46A8-9D82-1C1560CB41A7}" srcOrd="1" destOrd="0" presId="urn:microsoft.com/office/officeart/2005/8/layout/chevron2"/>
    <dgm:cxn modelId="{C6A5CAB6-464F-44B9-9232-6957F590142E}" type="presParOf" srcId="{D3CD88D5-7D5C-4C5D-8F97-865FB16BAFEF}" destId="{BD8888A8-C09D-408B-A684-0DA0D710B54C}" srcOrd="2" destOrd="0" presId="urn:microsoft.com/office/officeart/2005/8/layout/chevron2"/>
    <dgm:cxn modelId="{185AE950-5E19-4F84-9B3A-A9707CBF4034}" type="presParOf" srcId="{BD8888A8-C09D-408B-A684-0DA0D710B54C}" destId="{98C96541-782A-4CF0-995B-938244DE77F3}" srcOrd="0" destOrd="0" presId="urn:microsoft.com/office/officeart/2005/8/layout/chevron2"/>
    <dgm:cxn modelId="{4AF71581-D032-43D9-B5C8-948AA52B6301}" type="presParOf" srcId="{BD8888A8-C09D-408B-A684-0DA0D710B54C}" destId="{31F2C7F3-A955-4D7A-BAE2-61DA5072977D}" srcOrd="1" destOrd="0" presId="urn:microsoft.com/office/officeart/2005/8/layout/chevron2"/>
    <dgm:cxn modelId="{9F207BD6-9E22-4675-8D59-E2866823F675}" type="presParOf" srcId="{D3CD88D5-7D5C-4C5D-8F97-865FB16BAFEF}" destId="{9BBBD05B-3EB7-4355-90F0-DA591921B716}" srcOrd="3" destOrd="0" presId="urn:microsoft.com/office/officeart/2005/8/layout/chevron2"/>
    <dgm:cxn modelId="{E5693C05-C510-4CC7-AC28-343B5B01DD93}" type="presParOf" srcId="{D3CD88D5-7D5C-4C5D-8F97-865FB16BAFEF}" destId="{8DC55208-2D56-4600-B268-0BD6CCE6147F}" srcOrd="4" destOrd="0" presId="urn:microsoft.com/office/officeart/2005/8/layout/chevron2"/>
    <dgm:cxn modelId="{5A223502-9B41-4560-8775-FEE869FFA915}" type="presParOf" srcId="{8DC55208-2D56-4600-B268-0BD6CCE6147F}" destId="{FCD8364A-D948-48E3-A0C8-2C0B5E6C9CE2}" srcOrd="0" destOrd="0" presId="urn:microsoft.com/office/officeart/2005/8/layout/chevron2"/>
    <dgm:cxn modelId="{5900DCA2-FA88-4399-B1F3-F1DCC4C7C177}" type="presParOf" srcId="{8DC55208-2D56-4600-B268-0BD6CCE6147F}" destId="{A2C0EB7F-97F4-4ADE-9F17-827EB7C5C5D7}" srcOrd="1" destOrd="0" presId="urn:microsoft.com/office/officeart/2005/8/layout/chevron2"/>
    <dgm:cxn modelId="{7B696D12-3F1F-4BA9-8835-8294D1C99E9B}" type="presParOf" srcId="{D3CD88D5-7D5C-4C5D-8F97-865FB16BAFEF}" destId="{81EEE091-0CDE-44E3-83B8-732BF0D4EF88}" srcOrd="5" destOrd="0" presId="urn:microsoft.com/office/officeart/2005/8/layout/chevron2"/>
    <dgm:cxn modelId="{CD1EFD7E-141C-4D89-A9C3-39C7108665C0}" type="presParOf" srcId="{D3CD88D5-7D5C-4C5D-8F97-865FB16BAFEF}" destId="{F02B280B-826C-40FD-9E9C-AAAD585C7A09}" srcOrd="6" destOrd="0" presId="urn:microsoft.com/office/officeart/2005/8/layout/chevron2"/>
    <dgm:cxn modelId="{CA52FA6D-4AB9-47DB-9D16-5D865CD588B5}" type="presParOf" srcId="{F02B280B-826C-40FD-9E9C-AAAD585C7A09}" destId="{B9200AE8-10D8-484D-92C8-3AE997E0670E}" srcOrd="0" destOrd="0" presId="urn:microsoft.com/office/officeart/2005/8/layout/chevron2"/>
    <dgm:cxn modelId="{21E7CBCA-C476-45C9-A0CB-85C220D3016D}" type="presParOf" srcId="{F02B280B-826C-40FD-9E9C-AAAD585C7A09}" destId="{382094E5-098A-4F81-8DA1-5AF7A825C2AC}" srcOrd="1" destOrd="0" presId="urn:microsoft.com/office/officeart/2005/8/layout/chevron2"/>
    <dgm:cxn modelId="{5FCAFFBD-8192-45AF-85CB-C2C7B4E71505}" type="presParOf" srcId="{D3CD88D5-7D5C-4C5D-8F97-865FB16BAFEF}" destId="{FDDAC89D-1EAD-4D2E-8EB0-A295D0A80556}" srcOrd="7" destOrd="0" presId="urn:microsoft.com/office/officeart/2005/8/layout/chevron2"/>
    <dgm:cxn modelId="{21CEEBA3-4378-4F58-8D83-B6901597BE25}" type="presParOf" srcId="{D3CD88D5-7D5C-4C5D-8F97-865FB16BAFEF}" destId="{259795AC-4258-4204-98C5-E910D45C545A}" srcOrd="8" destOrd="0" presId="urn:microsoft.com/office/officeart/2005/8/layout/chevron2"/>
    <dgm:cxn modelId="{0DFCDD70-BDE1-4940-A38F-CFC681B13DB9}" type="presParOf" srcId="{259795AC-4258-4204-98C5-E910D45C545A}" destId="{79168622-AB2E-46C7-9F72-8B8B24251763}" srcOrd="0" destOrd="0" presId="urn:microsoft.com/office/officeart/2005/8/layout/chevron2"/>
    <dgm:cxn modelId="{A163098B-F0EC-4A43-A4CD-49FD66520E63}" type="presParOf" srcId="{259795AC-4258-4204-98C5-E910D45C545A}" destId="{AC4656F4-183B-4FA9-AE61-5D2AFCBC09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0FF31-0848-4C0B-B606-B4DA82CF2809}">
      <dsp:nvSpPr>
        <dsp:cNvPr id="0" name=""/>
        <dsp:cNvSpPr/>
      </dsp:nvSpPr>
      <dsp:spPr>
        <a:xfrm rot="5400000">
          <a:off x="-167262" y="170123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1</a:t>
          </a:r>
          <a:endParaRPr lang="en-GB" sz="1800" kern="1200" dirty="0"/>
        </a:p>
      </dsp:txBody>
      <dsp:txXfrm rot="-5400000">
        <a:off x="1" y="393140"/>
        <a:ext cx="780557" cy="334524"/>
      </dsp:txXfrm>
    </dsp:sp>
    <dsp:sp modelId="{BD631111-DD5F-46A3-BA1F-AC44F97639AF}">
      <dsp:nvSpPr>
        <dsp:cNvPr id="0" name=""/>
        <dsp:cNvSpPr/>
      </dsp:nvSpPr>
      <dsp:spPr>
        <a:xfrm rot="5400000">
          <a:off x="5494718" y="-4711299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Group formation 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5 groups (2 by topic) 1A, 1B ; 2A, 2B</a:t>
          </a:r>
        </a:p>
      </dsp:txBody>
      <dsp:txXfrm rot="-5400000">
        <a:off x="780557" y="38244"/>
        <a:ext cx="10117742" cy="654038"/>
      </dsp:txXfrm>
    </dsp:sp>
    <dsp:sp modelId="{98C96541-782A-4CF0-995B-938244DE77F3}">
      <dsp:nvSpPr>
        <dsp:cNvPr id="0" name=""/>
        <dsp:cNvSpPr/>
      </dsp:nvSpPr>
      <dsp:spPr>
        <a:xfrm rot="5400000">
          <a:off x="-167262" y="1168400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2</a:t>
          </a:r>
          <a:endParaRPr lang="fr-CH" sz="1800" kern="1200" dirty="0"/>
        </a:p>
      </dsp:txBody>
      <dsp:txXfrm rot="-5400000">
        <a:off x="1" y="1391417"/>
        <a:ext cx="780557" cy="334524"/>
      </dsp:txXfrm>
    </dsp:sp>
    <dsp:sp modelId="{31F2C7F3-A955-4D7A-BAE2-61DA5072977D}">
      <dsp:nvSpPr>
        <dsp:cNvPr id="0" name=""/>
        <dsp:cNvSpPr/>
      </dsp:nvSpPr>
      <dsp:spPr>
        <a:xfrm rot="5400000">
          <a:off x="5494718" y="-3713022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groups : Reading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0" u="sng" kern="1200" dirty="0"/>
            <a:t>Access the </a:t>
          </a:r>
          <a:r>
            <a:rPr lang="fr-CH" sz="1600" b="0" u="sng" kern="1200" dirty="0" err="1"/>
            <a:t>papers</a:t>
          </a:r>
          <a:r>
            <a:rPr lang="fr-CH" sz="1600" b="0" u="sng" kern="1200" dirty="0"/>
            <a:t> on the </a:t>
          </a:r>
          <a:r>
            <a:rPr lang="fr-CH" sz="1600" b="0" u="sng" kern="1200" dirty="0" err="1"/>
            <a:t>website</a:t>
          </a:r>
          <a:r>
            <a:rPr lang="fr-CH" sz="1600" b="0" u="sng" kern="1200" dirty="0"/>
            <a:t> </a:t>
          </a:r>
          <a:r>
            <a:rPr lang="fr-CH" sz="1600" b="0" u="sng" kern="1200" dirty="0" err="1"/>
            <a:t>through</a:t>
          </a:r>
          <a:r>
            <a:rPr lang="fr-CH" sz="1600" b="0" u="sng" kern="1200" dirty="0"/>
            <a:t> </a:t>
          </a:r>
          <a:r>
            <a:rPr lang="fr-CH" sz="1600" b="0" u="sng" kern="1200" dirty="0" err="1"/>
            <a:t>your</a:t>
          </a:r>
          <a:r>
            <a:rPr lang="fr-CH" sz="1600" b="0" u="sng" kern="1200" dirty="0"/>
            <a:t> EPFL </a:t>
          </a:r>
          <a:r>
            <a:rPr lang="fr-CH" sz="1600" b="0" u="sng" kern="1200" dirty="0" err="1"/>
            <a:t>account</a:t>
          </a:r>
          <a:r>
            <a:rPr lang="fr-CH" sz="1600" b="0" u="sng" kern="1200" dirty="0"/>
            <a:t> </a:t>
          </a:r>
          <a:endParaRPr lang="fr-CH" sz="1600" b="1" kern="1200" dirty="0"/>
        </a:p>
      </dsp:txBody>
      <dsp:txXfrm rot="-5400000">
        <a:off x="780557" y="1036521"/>
        <a:ext cx="10117742" cy="654038"/>
      </dsp:txXfrm>
    </dsp:sp>
    <dsp:sp modelId="{FCD8364A-D948-48E3-A0C8-2C0B5E6C9CE2}">
      <dsp:nvSpPr>
        <dsp:cNvPr id="0" name=""/>
        <dsp:cNvSpPr/>
      </dsp:nvSpPr>
      <dsp:spPr>
        <a:xfrm rot="5400000">
          <a:off x="-167262" y="2166677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3</a:t>
          </a:r>
          <a:endParaRPr lang="fr-CH" sz="1800" kern="1200" dirty="0"/>
        </a:p>
      </dsp:txBody>
      <dsp:txXfrm rot="-5400000">
        <a:off x="1" y="2389694"/>
        <a:ext cx="780557" cy="334524"/>
      </dsp:txXfrm>
    </dsp:sp>
    <dsp:sp modelId="{A2C0EB7F-97F4-4ADE-9F17-827EB7C5C5D7}">
      <dsp:nvSpPr>
        <dsp:cNvPr id="0" name=""/>
        <dsp:cNvSpPr/>
      </dsp:nvSpPr>
      <dsp:spPr>
        <a:xfrm rot="5400000">
          <a:off x="5494718" y="-2714745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groups: </a:t>
          </a:r>
          <a:r>
            <a:rPr lang="fr-CH" sz="1600" b="1" kern="1200" dirty="0" err="1"/>
            <a:t>discussing</a:t>
          </a:r>
          <a:r>
            <a:rPr lang="fr-CH" sz="1600" b="1" kern="1200" dirty="0"/>
            <a:t> and </a:t>
          </a:r>
          <a:r>
            <a:rPr lang="fr-CH" sz="1600" b="1" kern="1200" dirty="0" err="1"/>
            <a:t>answering</a:t>
          </a:r>
          <a:r>
            <a:rPr lang="fr-CH" sz="1600" b="1" kern="1200" dirty="0"/>
            <a:t> the questions</a:t>
          </a:r>
          <a:endParaRPr lang="fr-CH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Use </a:t>
          </a:r>
          <a:r>
            <a:rPr lang="fr-CH" sz="1600" kern="1200" dirty="0" err="1"/>
            <a:t>these</a:t>
          </a:r>
          <a:r>
            <a:rPr lang="fr-CH" sz="1600" kern="1200" dirty="0"/>
            <a:t> slides to </a:t>
          </a:r>
          <a:r>
            <a:rPr lang="fr-CH" sz="1600" kern="1200" dirty="0" err="1"/>
            <a:t>present</a:t>
          </a:r>
          <a:endParaRPr lang="fr-CH" sz="1600" kern="1200" dirty="0"/>
        </a:p>
      </dsp:txBody>
      <dsp:txXfrm rot="-5400000">
        <a:off x="780557" y="2034798"/>
        <a:ext cx="10117742" cy="654038"/>
      </dsp:txXfrm>
    </dsp:sp>
    <dsp:sp modelId="{B9200AE8-10D8-484D-92C8-3AE997E0670E}">
      <dsp:nvSpPr>
        <dsp:cNvPr id="0" name=""/>
        <dsp:cNvSpPr/>
      </dsp:nvSpPr>
      <dsp:spPr>
        <a:xfrm rot="5400000">
          <a:off x="-167262" y="3164955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4</a:t>
          </a:r>
          <a:endParaRPr lang="fr-CH" sz="1800" kern="1200" dirty="0"/>
        </a:p>
      </dsp:txBody>
      <dsp:txXfrm rot="-5400000">
        <a:off x="1" y="3387972"/>
        <a:ext cx="780557" cy="334524"/>
      </dsp:txXfrm>
    </dsp:sp>
    <dsp:sp modelId="{382094E5-098A-4F81-8DA1-5AF7A825C2AC}">
      <dsp:nvSpPr>
        <dsp:cNvPr id="0" name=""/>
        <dsp:cNvSpPr/>
      </dsp:nvSpPr>
      <dsp:spPr>
        <a:xfrm rot="5400000">
          <a:off x="5494718" y="-1716468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topic </a:t>
          </a:r>
          <a:r>
            <a:rPr lang="fr-CH" sz="1600" kern="1200" dirty="0"/>
            <a:t>: Merge the groups by topic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 err="1"/>
            <a:t>Preparation</a:t>
          </a:r>
          <a:r>
            <a:rPr lang="fr-CH" sz="1600" b="1" kern="1200" dirty="0"/>
            <a:t> of the </a:t>
          </a:r>
          <a:r>
            <a:rPr lang="fr-CH" sz="1600" b="1" kern="1200" dirty="0" err="1"/>
            <a:t>presentation</a:t>
          </a:r>
          <a:endParaRPr lang="fr-CH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Merge </a:t>
          </a:r>
          <a:r>
            <a:rPr lang="fr-CH" sz="1600" kern="1200" dirty="0" err="1"/>
            <a:t>your</a:t>
          </a:r>
          <a:r>
            <a:rPr lang="fr-CH" sz="1600" kern="1200" dirty="0"/>
            <a:t> slides and </a:t>
          </a:r>
          <a:r>
            <a:rPr lang="fr-CH" sz="1600" kern="1200" dirty="0" err="1"/>
            <a:t>organize</a:t>
          </a:r>
          <a:r>
            <a:rPr lang="fr-CH" sz="1600" kern="1200" dirty="0"/>
            <a:t> </a:t>
          </a:r>
          <a:r>
            <a:rPr lang="fr-CH" sz="1600" kern="1200" dirty="0" err="1"/>
            <a:t>your</a:t>
          </a:r>
          <a:r>
            <a:rPr lang="fr-CH" sz="1600" kern="1200" dirty="0"/>
            <a:t> self for the </a:t>
          </a:r>
          <a:r>
            <a:rPr lang="fr-CH" sz="1600" kern="1200" dirty="0" err="1"/>
            <a:t>presentation</a:t>
          </a:r>
          <a:endParaRPr lang="fr-CH" sz="1600" kern="1200" dirty="0"/>
        </a:p>
      </dsp:txBody>
      <dsp:txXfrm rot="-5400000">
        <a:off x="780557" y="3033075"/>
        <a:ext cx="10117742" cy="654038"/>
      </dsp:txXfrm>
    </dsp:sp>
    <dsp:sp modelId="{79168622-AB2E-46C7-9F72-8B8B24251763}">
      <dsp:nvSpPr>
        <dsp:cNvPr id="0" name=""/>
        <dsp:cNvSpPr/>
      </dsp:nvSpPr>
      <dsp:spPr>
        <a:xfrm rot="5400000">
          <a:off x="-167262" y="4163232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5</a:t>
          </a:r>
          <a:endParaRPr lang="fr-CH" sz="1800" kern="1200" dirty="0"/>
        </a:p>
      </dsp:txBody>
      <dsp:txXfrm rot="-5400000">
        <a:off x="1" y="4386249"/>
        <a:ext cx="780557" cy="334524"/>
      </dsp:txXfrm>
    </dsp:sp>
    <dsp:sp modelId="{AC4656F4-183B-4FA9-AE61-5D2AFCBC091F}">
      <dsp:nvSpPr>
        <dsp:cNvPr id="0" name=""/>
        <dsp:cNvSpPr/>
      </dsp:nvSpPr>
      <dsp:spPr>
        <a:xfrm rot="5400000">
          <a:off x="5494718" y="-718190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 err="1"/>
            <a:t>Presentation</a:t>
          </a:r>
          <a:r>
            <a:rPr lang="fr-CH" sz="1600" b="1" kern="1200" dirty="0"/>
            <a:t> of the </a:t>
          </a:r>
          <a:r>
            <a:rPr lang="fr-CH" sz="1600" b="1" kern="1200" dirty="0" err="1"/>
            <a:t>works</a:t>
          </a:r>
          <a:r>
            <a:rPr lang="fr-CH" sz="1600" b="1" kern="1200" dirty="0"/>
            <a:t> (15 min / topic max + 3 min questions)</a:t>
          </a:r>
          <a:endParaRPr lang="fr-CH" sz="1600" kern="1200" dirty="0"/>
        </a:p>
      </dsp:txBody>
      <dsp:txXfrm rot="-5400000">
        <a:off x="780557" y="4031353"/>
        <a:ext cx="10117742" cy="654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204C857-0779-4286-8B6F-17E89CAC26F3}" type="datetimeFigureOut">
              <a:rPr lang="fr-FR" altLang="fr-FR"/>
              <a:pPr>
                <a:defRPr/>
              </a:pPr>
              <a:t>02/04/2025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5C902B-98EA-42EF-96E8-7BCB86C60B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148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FC45CB1-78B9-4EAB-9B5D-C1BEAFB0988B}" type="datetimeFigureOut">
              <a:rPr lang="fr-FR" altLang="fr-FR"/>
              <a:pPr>
                <a:defRPr/>
              </a:pPr>
              <a:t>02/04/2025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noProof="0"/>
              <a:t>Cliquez pour modifier les styles du texte du masque</a:t>
            </a:r>
          </a:p>
          <a:p>
            <a:pPr lvl="1"/>
            <a:r>
              <a:rPr lang="fr-CH" altLang="fr-FR" noProof="0"/>
              <a:t>Deuxième niveau</a:t>
            </a:r>
          </a:p>
          <a:p>
            <a:pPr lvl="2"/>
            <a:r>
              <a:rPr lang="fr-CH" altLang="fr-FR" noProof="0"/>
              <a:t>Troisième niveau</a:t>
            </a:r>
          </a:p>
          <a:p>
            <a:pPr lvl="3"/>
            <a:r>
              <a:rPr lang="fr-CH" altLang="fr-FR" noProof="0"/>
              <a:t>Quatrième niveau</a:t>
            </a:r>
          </a:p>
          <a:p>
            <a:pPr lvl="4"/>
            <a:r>
              <a:rPr lang="fr-CH" altLang="fr-FR" noProof="0"/>
              <a:t>Cinquième niveau</a:t>
            </a:r>
            <a:endParaRPr lang="fr-FR" alt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FD1E398-5DCF-460C-A72E-F88CDD12FB1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547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panose="020B0600070205080204" pitchFamily="3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7254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16028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57D18-C137-0DC3-D41B-1318778A3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AA33D8-5E31-C7AA-A4F8-6C5E83AC42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7F290A-DF4B-6BD1-6E3C-17FA0BE72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1BAA8-F9D4-FDA6-CE7C-CCC4A0D67F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8342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4DBA1-A77F-B417-9EA2-ABF9E76B7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7CBCA5A-A449-B1B3-0ED8-EC6018F0A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BAEE8BE-78A1-6177-B1F7-3B29F8278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EE78A1-10D2-732C-BBC2-A8F786CD27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26658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6002C-3882-DA1C-CDB3-9BF39E29E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71E9D38-8779-7C42-833F-98DDA5C02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17B1656-5F07-619B-2749-F74225FC97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35739B-B910-ADA8-C731-FB71FCA8C3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21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11320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4419F-E6AF-F627-363C-103E1FA13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35A5-E40B-CDFA-066A-6548DDAC0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CEF96-3524-972A-6250-98FB0DD99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F57621-7BD5-A559-2BE2-98B065A3E5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22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9889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7206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44959-ED99-AF39-A079-E078DED6B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423CC2-3558-B670-E842-F5B4A2A58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BAD76C-3037-C47F-8E5A-F38311FEA0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49D90-AB51-5B49-DA4E-5CBAAE4A2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899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6937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4BA61-D0D8-D0C4-3187-92DA28CD8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1036AF-AA5E-50E6-0EF9-0504281225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37EAF-3E46-66C6-F686-FF7249D7F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4809C-2BAF-8203-CEE0-AB86C27252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4584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85C70-1EB7-573D-264E-874F5B402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899F22-FC2A-12C2-C3EC-A9CA08B25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06708A-6949-918A-2213-2B2865F2C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CA4A8-DA28-3DF7-B821-CEB7583B44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2843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D304A-B218-854E-753E-7CAA67CC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5118E7-FDA3-7A93-F278-74590E6135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06F29A-E60E-BBA9-1CF9-B82B8D0A4D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BAFE1-924D-41B8-C906-D92D6A88DF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9309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DA454-78F0-1935-B566-2AA79F901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46A621-239A-D27C-E82F-3378F94DA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DC8E68-304B-EDEA-95C2-473A6A0E90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13DD-F136-1474-99B9-143990540C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9982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16027-99F3-026B-F17F-9BDB94307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411F78-497C-7601-3F3F-9A182A5D08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04B8E1-580D-07AE-0042-7F3DF415B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BF72E-698A-958A-4822-3F0FDDE49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1037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54058" y="0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237" y="700156"/>
            <a:ext cx="748724" cy="4898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08" y="716368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8587" y="6164312"/>
            <a:ext cx="957397" cy="26977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1775884" y="1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6674" y="372764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5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5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1159270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7"/>
            <a:ext cx="4193117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37856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854299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60858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985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8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3018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588643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4152899"/>
            <a:ext cx="10985500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8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41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40493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54059" y="1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3" y="1048715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4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238" y="700157"/>
            <a:ext cx="748724" cy="4898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10" y="71636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9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8587" y="6164312"/>
            <a:ext cx="957397" cy="26977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1775884" y="2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6674" y="372764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98" y="107046"/>
            <a:ext cx="1567068" cy="678207"/>
          </a:xfrm>
          <a:prstGeom prst="rect">
            <a:avLst/>
          </a:prstGeom>
        </p:spPr>
      </p:pic>
      <p:sp>
        <p:nvSpPr>
          <p:cNvPr id="15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6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2770059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111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6" y="613252"/>
            <a:ext cx="10416116" cy="6244749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3" y="1048715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4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8" y="107046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9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775884" y="244258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5031" y="6164312"/>
            <a:ext cx="957397" cy="269776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0230" y="3749717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5238" y="700157"/>
            <a:ext cx="748724" cy="48984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10" y="71636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7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6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1753292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111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1009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613251"/>
            <a:ext cx="10416116" cy="6244749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775884" y="244258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5031" y="6164312"/>
            <a:ext cx="957397" cy="269776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0230" y="374971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5237" y="700156"/>
            <a:ext cx="748724" cy="48984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08" y="716368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7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5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3222928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26158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233452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440585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2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0387767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5652" y="174709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1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627420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1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7246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8"/>
            <a:ext cx="4193117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909429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8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8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22092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076801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10985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3" y="3429002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286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4164184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103018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4605127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4152899"/>
            <a:ext cx="10985500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9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12228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7909620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>
          <a:xfrm rot="16200000">
            <a:off x="189522" y="5004379"/>
            <a:ext cx="818591" cy="1215365"/>
          </a:xfrm>
        </p:spPr>
        <p:txBody>
          <a:bodyPr/>
          <a:lstStyle/>
          <a:p>
            <a:r>
              <a:rPr lang="fr-FR"/>
              <a:t>23/03/2022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 rot="16200000">
            <a:off x="-1086896" y="366057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/>
            <a:r>
              <a:rPr lang="en-US"/>
              <a:t>SUSTAINABILITY ASSESSMENT OF URBAN SYSTEMS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7998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20" name="Espace réservé du contenu 2"/>
          <p:cNvSpPr>
            <a:spLocks noGrp="1"/>
          </p:cNvSpPr>
          <p:nvPr>
            <p:ph idx="1"/>
          </p:nvPr>
        </p:nvSpPr>
        <p:spPr>
          <a:xfrm>
            <a:off x="395165" y="1363383"/>
            <a:ext cx="10972800" cy="4622977"/>
          </a:xfrm>
          <a:prstGeom prst="rect">
            <a:avLst/>
          </a:prstGeom>
        </p:spPr>
        <p:txBody>
          <a:bodyPr lIns="0" tIns="0" rIns="0" bIns="0"/>
          <a:lstStyle>
            <a:lvl1pPr marL="457200" indent="-241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0000"/>
              </a:buClr>
              <a:buSzPct val="100000"/>
              <a:defRPr sz="2200" b="0" i="0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639763" indent="-241200">
              <a:spcBef>
                <a:spcPts val="300"/>
              </a:spcBef>
              <a:buClr>
                <a:srgbClr val="C30000"/>
              </a:buClr>
              <a:buSzPct val="100000"/>
              <a:buFont typeface="Wingdings" panose="05000000000000000000" pitchFamily="2" charset="2"/>
              <a:buChar char="§"/>
              <a:defRPr sz="1600" b="0" i="0">
                <a:solidFill>
                  <a:srgbClr val="000000"/>
                </a:solidFill>
                <a:latin typeface="Arial Narrow"/>
                <a:cs typeface="Arial Narrow"/>
              </a:defRPr>
            </a:lvl2pPr>
            <a:lvl3pPr marL="776288" indent="-241200">
              <a:spcBef>
                <a:spcPts val="300"/>
              </a:spcBef>
              <a:buClr>
                <a:srgbClr val="C30000"/>
              </a:buClr>
              <a:buSzPct val="100000"/>
              <a:buFont typeface="Courier New" panose="02070309020205020404" pitchFamily="49" charset="0"/>
              <a:buChar char="o"/>
              <a:defRPr sz="1300" b="0" i="0">
                <a:solidFill>
                  <a:srgbClr val="000000"/>
                </a:solidFill>
                <a:latin typeface="Arial Narrow"/>
                <a:cs typeface="Arial Narrow"/>
              </a:defRPr>
            </a:lvl3pPr>
            <a:lvl4pPr>
              <a:defRPr>
                <a:latin typeface="HelveticaNeueLT Pro 55 Roman" pitchFamily="34" charset="0"/>
              </a:defRPr>
            </a:lvl4pPr>
            <a:lvl5pPr>
              <a:defRPr>
                <a:latin typeface="HelveticaNeueLT Pro 55 Roman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643194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0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0067" y="5920353"/>
            <a:ext cx="1016643" cy="677300"/>
          </a:xfrm>
        </p:spPr>
        <p:txBody>
          <a:bodyPr lIns="0" tIns="0" rIns="0" bIns="0" anchor="b" anchorCtr="0">
            <a:noAutofit/>
          </a:bodyPr>
          <a:lstStyle>
            <a:lvl1pPr marL="152396" indent="-143930">
              <a:buFontTx/>
              <a:buBlip>
                <a:blip r:embed="rId3"/>
              </a:buBlip>
              <a:tabLst/>
              <a:defRPr sz="933" b="1">
                <a:solidFill>
                  <a:schemeClr val="tx1"/>
                </a:solidFill>
              </a:defRPr>
            </a:lvl1pPr>
          </a:lstStyle>
          <a:p>
            <a:r>
              <a:rPr lang="fr-FR"/>
              <a:t>Laboratory on Human-Environment Relations in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280410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5" y="0"/>
            <a:ext cx="472974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005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8" y="0"/>
            <a:ext cx="472974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799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8" y="0"/>
            <a:ext cx="472974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5134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39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7955537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45" y="2084917"/>
            <a:ext cx="5957356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4457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44" y="0"/>
            <a:ext cx="404175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74710"/>
            <a:ext cx="4041348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124193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2" y="0"/>
            <a:ext cx="4032941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7233942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4" y="2084917"/>
            <a:ext cx="4032940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1473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4664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8591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10072154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532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45" y="0"/>
            <a:ext cx="1015047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8283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50" y="0"/>
            <a:ext cx="10150468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9893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7" y="4152899"/>
            <a:ext cx="10825744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366256" y="2084918"/>
            <a:ext cx="10142061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509129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696950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8466" y="739775"/>
            <a:ext cx="12213167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6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20" name="Espace réservé du contenu 2"/>
          <p:cNvSpPr>
            <a:spLocks noGrp="1"/>
          </p:cNvSpPr>
          <p:nvPr>
            <p:ph idx="1"/>
          </p:nvPr>
        </p:nvSpPr>
        <p:spPr>
          <a:xfrm>
            <a:off x="395165" y="1363383"/>
            <a:ext cx="10972800" cy="4622977"/>
          </a:xfrm>
          <a:prstGeom prst="rect">
            <a:avLst/>
          </a:prstGeom>
        </p:spPr>
        <p:txBody>
          <a:bodyPr lIns="0" tIns="0" rIns="0" bIns="0"/>
          <a:lstStyle>
            <a:lvl1pPr marL="457200" indent="-241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0000"/>
              </a:buClr>
              <a:buSzPct val="100000"/>
              <a:defRPr sz="2200" b="0" i="0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639763" indent="-241200">
              <a:spcBef>
                <a:spcPts val="300"/>
              </a:spcBef>
              <a:buClr>
                <a:srgbClr val="C30000"/>
              </a:buClr>
              <a:buSzPct val="100000"/>
              <a:buFont typeface="Wingdings" panose="05000000000000000000" pitchFamily="2" charset="2"/>
              <a:buChar char="§"/>
              <a:defRPr sz="1600" b="0" i="0">
                <a:solidFill>
                  <a:srgbClr val="000000"/>
                </a:solidFill>
                <a:latin typeface="Arial Narrow"/>
                <a:cs typeface="Arial Narrow"/>
              </a:defRPr>
            </a:lvl2pPr>
            <a:lvl3pPr marL="776288" indent="-241200">
              <a:spcBef>
                <a:spcPts val="300"/>
              </a:spcBef>
              <a:buClr>
                <a:srgbClr val="C30000"/>
              </a:buClr>
              <a:buSzPct val="100000"/>
              <a:buFont typeface="Courier New" panose="02070309020205020404" pitchFamily="49" charset="0"/>
              <a:buChar char="o"/>
              <a:defRPr sz="1300" b="0" i="0">
                <a:solidFill>
                  <a:srgbClr val="000000"/>
                </a:solidFill>
                <a:latin typeface="Arial Narrow"/>
                <a:cs typeface="Arial Narrow"/>
              </a:defRPr>
            </a:lvl3pPr>
            <a:lvl4pPr>
              <a:defRPr>
                <a:latin typeface="HelveticaNeueLT Pro 55 Roman" pitchFamily="34" charset="0"/>
              </a:defRPr>
            </a:lvl4pPr>
            <a:lvl5pPr>
              <a:defRPr>
                <a:latin typeface="HelveticaNeueLT Pro 55 Roman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17108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8466" y="739775"/>
            <a:ext cx="12213167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5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6849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4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re 5"/>
          <p:cNvSpPr>
            <a:spLocks noGrp="1"/>
          </p:cNvSpPr>
          <p:nvPr>
            <p:ph type="title"/>
          </p:nvPr>
        </p:nvSpPr>
        <p:spPr>
          <a:xfrm>
            <a:off x="1333512" y="3098872"/>
            <a:ext cx="8588163" cy="599847"/>
          </a:xfrm>
          <a:prstGeom prst="rect">
            <a:avLst/>
          </a:prstGeom>
        </p:spPr>
        <p:txBody>
          <a:bodyPr/>
          <a:lstStyle>
            <a:lvl1pPr algn="l">
              <a:defRPr sz="2600" b="1" i="0" spc="100">
                <a:latin typeface="Impact"/>
                <a:cs typeface="Impact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fr-CH" noProof="0"/>
          </a:p>
        </p:txBody>
      </p:sp>
    </p:spTree>
    <p:extLst>
      <p:ext uri="{BB962C8B-B14F-4D97-AF65-F5344CB8AC3E}">
        <p14:creationId xmlns:p14="http://schemas.microsoft.com/office/powerpoint/2010/main" val="144390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77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1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02978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5652" y="174709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64729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47425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1" y="174710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86389" y="174710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08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  <p:sldLayoutId id="2147484723" r:id="rId8"/>
    <p:sldLayoutId id="2147484724" r:id="rId9"/>
    <p:sldLayoutId id="2147484725" r:id="rId10"/>
    <p:sldLayoutId id="2147484726" r:id="rId11"/>
    <p:sldLayoutId id="2147484727" r:id="rId12"/>
    <p:sldLayoutId id="2147484728" r:id="rId13"/>
    <p:sldLayoutId id="2147484729" r:id="rId14"/>
    <p:sldLayoutId id="2147484730" r:id="rId15"/>
    <p:sldLayoutId id="2147484731" r:id="rId1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2" y="174711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2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7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2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73697" y="176446"/>
            <a:ext cx="871936" cy="3773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86389" y="174711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68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  <p:sldLayoutId id="2147484735" r:id="rId2"/>
    <p:sldLayoutId id="2147484736" r:id="rId3"/>
    <p:sldLayoutId id="2147484737" r:id="rId4"/>
    <p:sldLayoutId id="2147484738" r:id="rId5"/>
    <p:sldLayoutId id="2147484739" r:id="rId6"/>
    <p:sldLayoutId id="2147484740" r:id="rId7"/>
    <p:sldLayoutId id="2147484741" r:id="rId8"/>
    <p:sldLayoutId id="2147484742" r:id="rId9"/>
    <p:sldLayoutId id="2147484743" r:id="rId10"/>
    <p:sldLayoutId id="2147484744" r:id="rId11"/>
    <p:sldLayoutId id="2147484745" r:id="rId12"/>
    <p:sldLayoutId id="2147484746" r:id="rId13"/>
    <p:sldLayoutId id="2147484747" r:id="rId14"/>
    <p:sldLayoutId id="2147484748" r:id="rId15"/>
    <p:sldLayoutId id="2147484749" r:id="rId16"/>
    <p:sldLayoutId id="2147484750" r:id="rId17"/>
    <p:sldLayoutId id="2147484751" r:id="rId1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68">
          <p15:clr>
            <a:srgbClr val="F26B43"/>
          </p15:clr>
        </p15:guide>
        <p15:guide id="3" pos="7469">
          <p15:clr>
            <a:srgbClr val="F26B43"/>
          </p15:clr>
        </p15:guide>
        <p15:guide id="4" pos="384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760">
          <p15:clr>
            <a:srgbClr val="F26B43"/>
          </p15:clr>
        </p15:guide>
        <p15:guide id="8" pos="1540">
          <p15:clr>
            <a:srgbClr val="F26B43"/>
          </p15:clr>
        </p15:guide>
        <p15:guide id="9" pos="2304">
          <p15:clr>
            <a:srgbClr val="F26B43"/>
          </p15:clr>
        </p15:guide>
        <p15:guide id="10" pos="3072">
          <p15:clr>
            <a:srgbClr val="F26B43"/>
          </p15:clr>
        </p15:guide>
        <p15:guide id="11" pos="4608">
          <p15:clr>
            <a:srgbClr val="F26B43"/>
          </p15:clr>
        </p15:guide>
        <p15:guide id="12" pos="5380">
          <p15:clr>
            <a:srgbClr val="F26B43"/>
          </p15:clr>
        </p15:guide>
        <p15:guide id="13" pos="6144">
          <p15:clr>
            <a:srgbClr val="F26B43"/>
          </p15:clr>
        </p15:guide>
        <p15:guide id="14" pos="6907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7249">
          <p15:clr>
            <a:srgbClr val="F26B43"/>
          </p15:clr>
        </p15:guide>
        <p15:guide id="22" orient="horz">
          <p15:clr>
            <a:srgbClr val="F26B43"/>
          </p15:clr>
        </p15:guide>
        <p15:guide id="23" pos="768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7846" y="184002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7847" y="2084917"/>
            <a:ext cx="10150472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573338" y="653027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9A11D-F507-40CE-92FB-06B7F45B49E9}"/>
              </a:ext>
            </a:extLst>
          </p:cNvPr>
          <p:cNvSpPr/>
          <p:nvPr userDrawn="1"/>
        </p:nvSpPr>
        <p:spPr>
          <a:xfrm>
            <a:off x="403598" y="6440739"/>
            <a:ext cx="403597" cy="2408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1E2216EA-6083-437A-A39D-30577DDE5FF7}"/>
              </a:ext>
            </a:extLst>
          </p:cNvPr>
          <p:cNvSpPr txBox="1">
            <a:spLocks/>
          </p:cNvSpPr>
          <p:nvPr userDrawn="1"/>
        </p:nvSpPr>
        <p:spPr>
          <a:xfrm>
            <a:off x="110067" y="5920353"/>
            <a:ext cx="1096432" cy="6773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accent1"/>
              </a:buClr>
              <a:buSzPct val="90000"/>
              <a:buFontTx/>
              <a:buBlip>
                <a:blip r:embed="rId21"/>
              </a:buBlip>
              <a:tabLst/>
              <a:defRPr sz="7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90000"/>
              <a:buFont typeface="Wingdings" pitchFamily="2" charset="2"/>
              <a:buChar char="§"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33"/>
              <a:t>Laboratory on Human-Environment Relations in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15818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  <p:sldLayoutId id="2147484764" r:id="rId12"/>
    <p:sldLayoutId id="2147484765" r:id="rId13"/>
    <p:sldLayoutId id="2147484766" r:id="rId14"/>
    <p:sldLayoutId id="2147484767" r:id="rId15"/>
    <p:sldLayoutId id="2147484770" r:id="rId16"/>
    <p:sldLayoutId id="2147484771" r:id="rId17"/>
    <p:sldLayoutId id="2147484772" r:id="rId1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tor.org/stable/4097146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6E26F-E4ED-7C7C-BFD9-D25BB6B7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85E92B3-C242-267B-432D-5F4CED4F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94" y="1178370"/>
            <a:ext cx="10986023" cy="4515696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8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GB" sz="18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latin typeface="Aptos" panose="020B0004020202020204" pitchFamily="34" charset="0"/>
                <a:ea typeface="Aptos" panose="020B0004020202020204" pitchFamily="34" charset="0"/>
              </a:rPr>
              <a:t>In this exercise, you are asked to </a:t>
            </a:r>
          </a:p>
          <a:p>
            <a:pPr marL="400050" indent="-400050">
              <a:lnSpc>
                <a:spcPct val="107000"/>
              </a:lnSpc>
              <a:spcAft>
                <a:spcPts val="800"/>
              </a:spcAft>
              <a:buAutoNum type="romanLcParenBoth"/>
            </a:pPr>
            <a:r>
              <a:rPr lang="en-GB" sz="1800" dirty="0">
                <a:latin typeface="Aptos" panose="020B0004020202020204" pitchFamily="34" charset="0"/>
                <a:ea typeface="Aptos" panose="020B0004020202020204" pitchFamily="34" charset="0"/>
              </a:rPr>
              <a:t>provide answers to questions using an article from the scientific literature</a:t>
            </a:r>
          </a:p>
          <a:p>
            <a:pPr marL="400050" indent="-400050">
              <a:lnSpc>
                <a:spcPct val="107000"/>
              </a:lnSpc>
              <a:spcAft>
                <a:spcPts val="800"/>
              </a:spcAft>
              <a:buAutoNum type="romanLcParenBoth"/>
            </a:pPr>
            <a:r>
              <a:rPr lang="en-GB" sz="1800" dirty="0">
                <a:latin typeface="Aptos" panose="020B0004020202020204" pitchFamily="34" charset="0"/>
                <a:ea typeface="Aptos" panose="020B0004020202020204" pitchFamily="34" charset="0"/>
              </a:rPr>
              <a:t>synthesize and present these results during the course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In particular, your group will focus on </a:t>
            </a:r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Topic 2: “The “realism” of the indicators” and use the following reference : </a:t>
            </a:r>
          </a:p>
          <a:p>
            <a:pPr marL="0" marR="0" lvl="0" indent="0" algn="l" defTabSz="914377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600" b="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DESROSIÈRES, A. (2001). How Real Are Statistics? Four Possible Attitudes. Social Research, 68(2), 339–355. </a:t>
            </a:r>
            <a:r>
              <a:rPr lang="en-GB" sz="1600" b="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hlinkClick r:id="rId3"/>
              </a:rPr>
              <a:t>http://www.jstor.org/stable/40971461</a:t>
            </a:r>
            <a:endParaRPr lang="en-GB" sz="1600" b="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800" b="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(access through your EPFL account)</a:t>
            </a:r>
            <a:endParaRPr lang="en-GB" sz="18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The following slides contain questions as well as indications on which section to read.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CH" sz="1800" b="1" dirty="0">
              <a:solidFill>
                <a:srgbClr val="C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latin typeface="Aptos" panose="020B000402020202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74FE0B3-AFF2-27DB-55D7-397B2B677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10676048" cy="1430337"/>
          </a:xfrm>
        </p:spPr>
        <p:txBody>
          <a:bodyPr/>
          <a:lstStyle/>
          <a:p>
            <a:r>
              <a:rPr lang="fr-CH" dirty="0"/>
              <a:t>Instructions – </a:t>
            </a:r>
            <a:r>
              <a:rPr lang="fr-CH" u="sng" dirty="0" err="1"/>
              <a:t>Remove</a:t>
            </a:r>
            <a:r>
              <a:rPr lang="fr-CH" u="sng" dirty="0"/>
              <a:t> </a:t>
            </a:r>
            <a:r>
              <a:rPr lang="fr-CH" u="sng" dirty="0" err="1"/>
              <a:t>this</a:t>
            </a:r>
            <a:r>
              <a:rPr lang="fr-CH" u="sng" dirty="0"/>
              <a:t> slide for the </a:t>
            </a:r>
            <a:r>
              <a:rPr lang="fr-CH" u="sng" dirty="0" err="1"/>
              <a:t>presentation</a:t>
            </a:r>
            <a:r>
              <a:rPr lang="fr-CH" u="sng" dirty="0"/>
              <a:t> </a:t>
            </a:r>
            <a:endParaRPr lang="en-GB" u="sng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9F8EB7-92EE-DA65-86E6-F2E48EE0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662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21730-ED97-8618-2ECC-FDBCBA278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89F5D7-6887-93C0-DE03-16D6DF57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1. Metrological Realism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8F6AB-1838-7E09-003A-1A37D401306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DCA3A-4C67-8485-7D7B-B9C8D384AA94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04895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81449-5DF3-A8E4-8C20-F31ECE933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1912E56-C270-31D2-36D1-3667C0F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4CEE7FA-D3D7-B38C-A07F-AE919312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12573429-AC74-6F95-0848-002115673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What is the origin of the “metrological realism” attitude toward the indicators/statistics ? 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What is the core assumption about the reality regarding this attitude, quoted by the author 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24C167-C5EB-CA59-31A5-B564382364CE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340 - 342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23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D2A93-FF68-0D89-CF10-210ECB77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1C65903-D51B-A5CC-4C75-99FAE35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C9D369-DF5B-338C-75A4-BD1A79D63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37791720-4216-7578-97D5-64BB52624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To your understanding, who are the key stakeholders that might support the attitude of metrological realism in the field of sustainability assessment ? 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A0CD97-2882-DACA-A906-9C6F5A4B8E20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340 - 342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53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FEA4B-0BFC-ECEB-635C-C983436C7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FF10C6-F939-3359-6D38-F7F66565D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2. Pragmatism of accounting / “Business” accounting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792EE-AE91-134E-E86A-2CD0941264A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CEC72A-56DD-AD3D-790A-01D4FEAE8B67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949311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3422F-863D-353A-5170-E2DE87133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C2534DC-ABA3-4951-AAC6-5652C390B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10B250-568C-3E0F-06F8-33D3278F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9BC4DDFE-2E5C-8B8B-CD6B-B03A147D6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What is the main distinction between metrological realism and business accounting as discussed in the text?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In this attitude, explain why the “accountants” are doing and why they play a very important role. 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0C10D4-ECAD-1962-CD84-A66C3B32C863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342 - 346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65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C37A5-60F4-7FF8-6456-E372A905A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90FAA05-37B6-D919-6F39-5DD58283C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3CBB13-40DA-0B00-BC39-184D77CB2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CF046292-FD6C-0323-AE50-E86BC1DAD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Who are the key stakeholders that might support the attitude of “</a:t>
            </a:r>
            <a:r>
              <a:rPr lang="en-US" sz="2400" dirty="0"/>
              <a:t>Business” accounting</a:t>
            </a:r>
            <a:r>
              <a:rPr lang="en-GB" b="1" dirty="0"/>
              <a:t>” in the field of sustainability assessment 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9F6C65-58E0-3953-05A0-66848BB14CA0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342-346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6826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4AE87-6434-4B1C-EC98-7B61CCF2A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53F87B-A960-4488-AD05-08F7A1E88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08" y="3429000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3. Use for argumentation (“Proof in use”)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CD95C-8A57-1D3B-CD69-7AD791B471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A4CF5D-A8BF-9B73-3E0D-E85F068DB0FE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435664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48CFF-A772-04FE-B9AD-4003E11F1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75745A5-84D1-F865-33A8-8206D2829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40EE05-C801-DA68-5729-AAF238F7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DDF2D3BD-C7C3-BDE5-2E42-D9A0CD692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What characterizes the third attitude presented in the article?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What is the "metadata paradox," and how does it affect users' interaction with statistical data?</a:t>
            </a:r>
          </a:p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EB1A7B-656B-6B74-B215-D8982EC257A0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346 - 348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303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00DBE-DF84-B0D6-9746-48B030953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03FDD94-F544-DD22-0CC7-F995685D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60530-D3C9-C173-C299-EBAEB3B9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67615168-C26F-CB7D-ACC2-94B9B87E9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Who are the key stakeholders that might support the attitude of </a:t>
            </a:r>
            <a:r>
              <a:rPr lang="en-US" sz="2400" dirty="0"/>
              <a:t>Use for argumentation (“Proof in use”) </a:t>
            </a:r>
            <a:r>
              <a:rPr lang="en-GB" b="1" dirty="0"/>
              <a:t>in the field of sustainability assessment ?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79C87B-69F2-033B-E145-0A81DA3710B8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346-348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742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A8939-BF48-2355-2C93-05A5B8F67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5F29-E138-0DA8-653A-4B8C6FCCE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4. Constructivists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005DE4-E764-8D88-35A3-BE19D793AD4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33D7F4-6A36-C399-89CD-497793C474FB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187766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6B5EE-5202-80BA-CCF5-989F9B23E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7F2F0E4-C35D-1EF4-CB94-16A6B0CA7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10196393" cy="1778976"/>
          </a:xfrm>
        </p:spPr>
        <p:txBody>
          <a:bodyPr>
            <a:normAutofit/>
          </a:bodyPr>
          <a:lstStyle/>
          <a:p>
            <a:r>
              <a:rPr lang="fr-CH" sz="4000" dirty="0"/>
              <a:t>Instructions – </a:t>
            </a:r>
            <a:r>
              <a:rPr lang="fr-CH" sz="4000" u="sng" dirty="0" err="1"/>
              <a:t>Remove</a:t>
            </a:r>
            <a:r>
              <a:rPr lang="fr-CH" sz="4000" u="sng" dirty="0"/>
              <a:t> </a:t>
            </a:r>
            <a:r>
              <a:rPr lang="fr-CH" sz="4000" u="sng" dirty="0" err="1"/>
              <a:t>this</a:t>
            </a:r>
            <a:r>
              <a:rPr lang="fr-CH" sz="4000" u="sng" dirty="0"/>
              <a:t> slide for the </a:t>
            </a:r>
            <a:r>
              <a:rPr lang="fr-CH" sz="4000" u="sng" dirty="0" err="1"/>
              <a:t>presentation</a:t>
            </a:r>
            <a:r>
              <a:rPr lang="fr-CH" sz="4000" u="sng" dirty="0"/>
              <a:t> </a:t>
            </a:r>
            <a:endParaRPr lang="en-GB" sz="4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1F2F2F-A734-6C14-CF8C-16A6D8FF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AA8B0C44-E79D-5C47-448A-8112A69454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5813105"/>
              </p:ext>
            </p:extLst>
          </p:nvPr>
        </p:nvGraphicFramePr>
        <p:xfrm>
          <a:off x="777484" y="998387"/>
          <a:ext cx="10933682" cy="511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1990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27A5C-D3D7-8DA3-7730-9CB5E14F9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C1128112-FC79-7026-5C57-B0A62C2CB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B67550-AE63-5907-9E00-D54880658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5DD3D275-7D9A-83A3-FBA1-70A68BFCF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chemeClr val="tx1">
                    <a:lumMod val="50000"/>
                  </a:schemeClr>
                </a:solidFill>
              </a:rPr>
              <a:t>A</a:t>
            </a:r>
            <a:r>
              <a:rPr lang="en-GB" b="1" dirty="0" err="1">
                <a:solidFill>
                  <a:schemeClr val="tx1">
                    <a:lumMod val="50000"/>
                  </a:schemeClr>
                </a:solidFill>
              </a:rPr>
              <a:t>ccording</a:t>
            </a:r>
            <a:r>
              <a:rPr lang="en-GB" b="1" dirty="0">
                <a:solidFill>
                  <a:schemeClr val="tx1">
                    <a:lumMod val="50000"/>
                  </a:schemeClr>
                </a:solidFill>
              </a:rPr>
              <a:t> to the authors the statistical activity seems to be more complex than just collecting and ordering data into indicators. Explain why negotiation is necessary and use an example from the text.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734CD8-436D-4530-3B3F-3EED4034A965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350-end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377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5FE7E-5859-47BB-8AD0-742D07FD4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EED30BA-0888-FAC3-7946-28275F5CC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3F44E6-8F33-C697-A056-F453066B9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8E43F6A7-E429-EB69-8211-6CD352AD0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On page 352, the author argues that statistical work both reflects and constructs our understanding of "reality." Can you explain the reasoning behind this claim?</a:t>
            </a:r>
          </a:p>
          <a:p>
            <a:pPr marL="0" indent="0">
              <a:buNone/>
            </a:pPr>
            <a:endParaRPr lang="en-GB" b="1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b="1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b="1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GB" b="1" dirty="0">
                <a:solidFill>
                  <a:schemeClr val="tx1">
                    <a:lumMod val="50000"/>
                  </a:schemeClr>
                </a:solidFill>
              </a:rPr>
              <a:t>Explain with your own words how the “constructivist” attitude understand the indicators.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4B9B5F-1E0F-D222-3515-B1030C22D6E3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350-end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403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273B7-BEEE-1621-FB0D-201860E8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5B626E-064B-147D-F1F1-6E1C24CD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Synthesis : implications for SA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F0206-D2D0-C50B-339A-D27399AE2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30BBC0-6DF0-4D44-7780-7FAEF39E635C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559875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89AE5-326B-9357-FC8D-73149BF19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A60C2CE-59F1-C434-72C7-FBBBFA378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244" y="1312323"/>
            <a:ext cx="10150472" cy="4515696"/>
          </a:xfrm>
        </p:spPr>
        <p:txBody>
          <a:bodyPr>
            <a:noAutofit/>
          </a:bodyPr>
          <a:lstStyle/>
          <a:p>
            <a:pPr lvl="1"/>
            <a:r>
              <a:rPr lang="en-GB" sz="2100" b="1" dirty="0">
                <a:latin typeface="+mn-lt"/>
              </a:rPr>
              <a:t>How does understanding these four attitudes enhance our comprehension of the construction and use of indicators in sustainability assessments?</a:t>
            </a:r>
          </a:p>
          <a:p>
            <a:pPr marL="457189" lvl="1" indent="0">
              <a:buNone/>
            </a:pPr>
            <a:endParaRPr lang="en-GB" sz="2100" b="1" dirty="0">
              <a:latin typeface="+mn-lt"/>
            </a:endParaRPr>
          </a:p>
          <a:p>
            <a:pPr marL="457189" lvl="1" indent="0">
              <a:buNone/>
            </a:pPr>
            <a:endParaRPr lang="en-GB" sz="2100" dirty="0">
              <a:solidFill>
                <a:srgbClr val="FF0000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89B6019-4508-809C-229C-3CC79A3CE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9808766" cy="845979"/>
          </a:xfrm>
        </p:spPr>
        <p:txBody>
          <a:bodyPr>
            <a:normAutofit/>
          </a:bodyPr>
          <a:lstStyle/>
          <a:p>
            <a:r>
              <a:rPr lang="fr-CH" sz="4400" dirty="0"/>
              <a:t>Group 2A and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928CD7-CB98-86EE-570F-AB34871DC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77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63BD-0870-3833-6392-50DE6CE2E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20DD1A5-10D1-FB74-D194-969009886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5942445" cy="1778976"/>
          </a:xfrm>
        </p:spPr>
        <p:txBody>
          <a:bodyPr>
            <a:normAutofit/>
          </a:bodyPr>
          <a:lstStyle/>
          <a:p>
            <a:r>
              <a:rPr lang="fr-CH" dirty="0"/>
              <a:t>Topic 2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2DA090-0B03-BFDF-D6D0-E230DEE0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4BA72D-869B-8766-1D19-9591C66B1740}"/>
              </a:ext>
            </a:extLst>
          </p:cNvPr>
          <p:cNvSpPr/>
          <p:nvPr/>
        </p:nvSpPr>
        <p:spPr>
          <a:xfrm>
            <a:off x="7431216" y="6276154"/>
            <a:ext cx="34788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600" dirty="0">
                <a:solidFill>
                  <a:srgbClr val="0070C0"/>
                </a:solidFill>
              </a:rPr>
              <a:t>https://www.jstor.org/stable/40971461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4E6027B-F3D8-E192-26C7-A2E765A330A4}"/>
              </a:ext>
            </a:extLst>
          </p:cNvPr>
          <p:cNvSpPr txBox="1"/>
          <p:nvPr/>
        </p:nvSpPr>
        <p:spPr>
          <a:xfrm>
            <a:off x="418162" y="1429525"/>
            <a:ext cx="6095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How do different views on 'reality' affect the way we create and use the SA indicators? </a:t>
            </a:r>
            <a:endParaRPr lang="fr-CH" sz="24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2824C33-9F65-E2DF-02FB-5EC8D5326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189" y="2564234"/>
            <a:ext cx="5250128" cy="371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6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2B994-0BA7-6F67-9C9F-C2D791EC9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872C15-6B9F-A509-873E-78CD6101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Paper introduction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71E6-D18E-9B57-4131-6394B668EE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40A209-B0BD-6BFA-CDF5-9F518EC7D558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28934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EA95A-108F-44F6-2D89-2A5557E61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73E02AD-6223-9B0E-C7FD-652A82319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727" y="1253644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Who is the author? What is his expertise ?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What is the scope of the journal ? 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What is the research question raised by the authors ? What are the methods ? 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3578E37-3D57-D823-BC9F-B8B2B3ACD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3"/>
            <a:ext cx="8342745" cy="803970"/>
          </a:xfrm>
        </p:spPr>
        <p:txBody>
          <a:bodyPr/>
          <a:lstStyle/>
          <a:p>
            <a:r>
              <a:rPr lang="fr-CH" dirty="0"/>
              <a:t>Paper introduction (2A and 2B) 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35C48C-0869-5CC8-89DE-2D1375A9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87F6D-3F76-D2E5-157A-516B1D2BC361}"/>
              </a:ext>
            </a:extLst>
          </p:cNvPr>
          <p:cNvSpPr/>
          <p:nvPr/>
        </p:nvSpPr>
        <p:spPr>
          <a:xfrm>
            <a:off x="8810790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Web </a:t>
            </a:r>
            <a:r>
              <a:rPr lang="fr-CH" dirty="0" err="1"/>
              <a:t>search</a:t>
            </a:r>
            <a:r>
              <a:rPr lang="fr-CH" dirty="0"/>
              <a:t> + pp. 339-340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6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D0FD-9D78-F367-B947-FE1212F76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6ACDDC-FDBD-7F1D-4824-62187858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Key concepts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33211B-CC54-A5BF-4CD5-984128217A9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642D40-FD87-710B-ECBD-E9D58365DCA9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197519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AFCCD-7470-E183-7838-90ECD69B8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9C17D86-6D83-4C65-A1A2-55E5A72C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 and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A49320-DED1-EEEC-1D77-A4CC9882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AA7425DC-D3B9-47A0-988E-FC84A8C39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53" y="1614339"/>
            <a:ext cx="11004664" cy="4515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According to the author, why is it important to pay attention to the difference between “Approximation” and “reflection” ? </a:t>
            </a:r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  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4D5C47-D088-D78E-F0D3-7BA93A1CF2E4}"/>
              </a:ext>
            </a:extLst>
          </p:cNvPr>
          <p:cNvSpPr/>
          <p:nvPr/>
        </p:nvSpPr>
        <p:spPr>
          <a:xfrm>
            <a:off x="8810790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339-340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75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8C2DA-ABCF-900D-05E9-8977054C4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3F6C56-0B68-5072-3424-3325766AD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Four attitudes toward indicators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4D1032-7F60-8A6B-1ED2-401771B01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96E6-CBDF-E312-1F6E-4C34918002A6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703033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5ABD8-00EC-877E-7FFD-370E1309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123725B-3D17-8C58-73E8-306672D86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2A and 2B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F020D5-AC45-8C6B-62FC-7156B392C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47A6E19C-0930-AC84-FD33-93FCD1DEB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Four attitudes towards the indicator production and understanding are presented in the article. </a:t>
            </a:r>
          </a:p>
          <a:p>
            <a:r>
              <a:rPr lang="en-GB" b="1" dirty="0"/>
              <a:t>How can they be identified by the authors 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b="1" dirty="0"/>
          </a:p>
          <a:p>
            <a:r>
              <a:rPr lang="en-GB" b="1" u="sng" dirty="0"/>
              <a:t>List</a:t>
            </a:r>
            <a:r>
              <a:rPr lang="en-GB" b="1" dirty="0"/>
              <a:t> the four different attitudes presented in the article ?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1DAD04-C369-C90A-758E-4F647759C414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pp 339-340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674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8"/>
  <p:tag name="TPFULLVERSION" val="1.3.3.5"/>
  <p:tag name="TPOS" val="2"/>
  <p:tag name="TPLASTSAVEVERSION" val="6.2 PC"/>
  <p:tag name="TPLASTSAVEPRODUCT" val="EchoPoll for PowerPoint"/>
</p:tagLst>
</file>

<file path=ppt/theme/theme1.xml><?xml version="1.0" encoding="utf-8"?>
<a:theme xmlns:a="http://schemas.openxmlformats.org/drawingml/2006/main" name="1_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2_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3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5" ma:contentTypeDescription="Crée un document." ma:contentTypeScope="" ma:versionID="c87b938f5e249c0dca4cd47f81f26edf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f64533d3af41bfd09c105a7817e9d8f2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Props1.xml><?xml version="1.0" encoding="utf-8"?>
<ds:datastoreItem xmlns:ds="http://schemas.openxmlformats.org/officeDocument/2006/customXml" ds:itemID="{3264425D-8206-49CC-8C66-004B27B745F3}">
  <ds:schemaRefs>
    <ds:schemaRef ds:uri="6129daf1-176f-4b1a-9ac7-5a859e119d61"/>
    <ds:schemaRef ds:uri="708d73de-0495-4335-b526-25e9a5686b6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6916B47-0F27-474A-91D9-0DE2F8BA2A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EEA8C-BF5A-4937-943D-1466EE597318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6129daf1-176f-4b1a-9ac7-5a859e119d61"/>
    <ds:schemaRef ds:uri="708d73de-0495-4335-b526-25e9a5686b6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830</Words>
  <Application>Microsoft Office PowerPoint</Application>
  <PresentationFormat>Grand écran</PresentationFormat>
  <Paragraphs>151</Paragraphs>
  <Slides>23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23</vt:i4>
      </vt:variant>
    </vt:vector>
  </HeadingPairs>
  <TitlesOfParts>
    <vt:vector size="35" baseType="lpstr">
      <vt:lpstr>Aptos</vt:lpstr>
      <vt:lpstr>Arial</vt:lpstr>
      <vt:lpstr>Arial Narrow</vt:lpstr>
      <vt:lpstr>Calibri</vt:lpstr>
      <vt:lpstr>Courier New</vt:lpstr>
      <vt:lpstr>Franklin Gothic Demi Cond</vt:lpstr>
      <vt:lpstr>HelveticaNeueLT Pro 55 Roman</vt:lpstr>
      <vt:lpstr>Impact</vt:lpstr>
      <vt:lpstr>Wingdings</vt:lpstr>
      <vt:lpstr>1_Thème Office</vt:lpstr>
      <vt:lpstr>2_Thème Office</vt:lpstr>
      <vt:lpstr>Thème Office</vt:lpstr>
      <vt:lpstr>Instructions – Remove this slide for the presentation </vt:lpstr>
      <vt:lpstr>Instructions – Remove this slide for the presentation </vt:lpstr>
      <vt:lpstr>Topic 2</vt:lpstr>
      <vt:lpstr>Paper introduction </vt:lpstr>
      <vt:lpstr>Paper introduction (2A and 2B) </vt:lpstr>
      <vt:lpstr>Key concepts</vt:lpstr>
      <vt:lpstr>Group 2A and 2B</vt:lpstr>
      <vt:lpstr>Four attitudes toward indicators</vt:lpstr>
      <vt:lpstr>Group 2A and 2B</vt:lpstr>
      <vt:lpstr>1. Metrological Realism</vt:lpstr>
      <vt:lpstr>Group 2A</vt:lpstr>
      <vt:lpstr>Group 2A</vt:lpstr>
      <vt:lpstr>2. Pragmatism of accounting / “Business” accounting</vt:lpstr>
      <vt:lpstr>Group 2A</vt:lpstr>
      <vt:lpstr>Group 2A</vt:lpstr>
      <vt:lpstr>3. Use for argumentation (“Proof in use”)</vt:lpstr>
      <vt:lpstr>Group 2B</vt:lpstr>
      <vt:lpstr>Group 2B</vt:lpstr>
      <vt:lpstr>4. Constructivists</vt:lpstr>
      <vt:lpstr>Group 2B</vt:lpstr>
      <vt:lpstr>Group 2B</vt:lpstr>
      <vt:lpstr>Synthesis : implications for SA </vt:lpstr>
      <vt:lpstr>Group 2A and 2B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cbinder</dc:creator>
  <cp:lastModifiedBy>Matthias Heinrich</cp:lastModifiedBy>
  <cp:revision>45</cp:revision>
  <cp:lastPrinted>2017-03-07T17:14:10Z</cp:lastPrinted>
  <dcterms:created xsi:type="dcterms:W3CDTF">2017-01-14T14:20:13Z</dcterms:created>
  <dcterms:modified xsi:type="dcterms:W3CDTF">2025-04-02T10:57:40Z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  <property fmtid="{D5CDD505-2E9C-101B-9397-08002B2CF9AE}" pid="3" name="MediaServiceImageTags">
    <vt:lpwstr/>
  </property>
</Properties>
</file>